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4" r:id="rId5"/>
    <p:sldId id="265" r:id="rId6"/>
    <p:sldId id="267" r:id="rId7"/>
    <p:sldId id="266" r:id="rId8"/>
    <p:sldId id="272" r:id="rId9"/>
    <p:sldId id="259" r:id="rId10"/>
    <p:sldId id="260" r:id="rId11"/>
    <p:sldId id="268" r:id="rId12"/>
    <p:sldId id="271" r:id="rId13"/>
    <p:sldId id="270" r:id="rId14"/>
    <p:sldId id="263" r:id="rId15"/>
    <p:sldId id="269" r:id="rId16"/>
    <p:sldId id="273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78c7de0b1a118f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c7de0b1a118f76" providerId="LiveId" clId="{C4CDB24B-40D4-4CFE-BB99-B5D80BC52CF5}"/>
    <pc:docChg chg="undo custSel addSld delSld modSld sldOrd">
      <pc:chgData name="" userId="78c7de0b1a118f76" providerId="LiveId" clId="{C4CDB24B-40D4-4CFE-BB99-B5D80BC52CF5}" dt="2023-03-26T18:12:29.617" v="3431" actId="14861"/>
      <pc:docMkLst>
        <pc:docMk/>
      </pc:docMkLst>
      <pc:sldChg chg="modSp setBg">
        <pc:chgData name="" userId="78c7de0b1a118f76" providerId="LiveId" clId="{C4CDB24B-40D4-4CFE-BB99-B5D80BC52CF5}" dt="2023-03-26T07:04:48.350" v="2281"/>
        <pc:sldMkLst>
          <pc:docMk/>
          <pc:sldMk cId="3073568255" sldId="256"/>
        </pc:sldMkLst>
        <pc:spChg chg="mod">
          <ac:chgData name="" userId="78c7de0b1a118f76" providerId="LiveId" clId="{C4CDB24B-40D4-4CFE-BB99-B5D80BC52CF5}" dt="2023-03-24T17:56:12.476" v="0" actId="3062"/>
          <ac:spMkLst>
            <pc:docMk/>
            <pc:sldMk cId="3073568255" sldId="256"/>
            <ac:spMk id="2" creationId="{C5D5A987-954F-4B97-B3C0-F57270258275}"/>
          </ac:spMkLst>
        </pc:spChg>
        <pc:spChg chg="mod">
          <ac:chgData name="" userId="78c7de0b1a118f76" providerId="LiveId" clId="{C4CDB24B-40D4-4CFE-BB99-B5D80BC52CF5}" dt="2023-03-24T17:56:14.616" v="1" actId="1076"/>
          <ac:spMkLst>
            <pc:docMk/>
            <pc:sldMk cId="3073568255" sldId="256"/>
            <ac:spMk id="3" creationId="{FDB8B0AE-A534-4562-A49B-E4098270FA59}"/>
          </ac:spMkLst>
        </pc:spChg>
      </pc:sldChg>
      <pc:sldChg chg="addSp delSp modSp">
        <pc:chgData name="" userId="78c7de0b1a118f76" providerId="LiveId" clId="{C4CDB24B-40D4-4CFE-BB99-B5D80BC52CF5}" dt="2023-03-26T07:07:01.077" v="2300" actId="207"/>
        <pc:sldMkLst>
          <pc:docMk/>
          <pc:sldMk cId="2850034405" sldId="257"/>
        </pc:sldMkLst>
        <pc:spChg chg="mod">
          <ac:chgData name="" userId="78c7de0b1a118f76" providerId="LiveId" clId="{C4CDB24B-40D4-4CFE-BB99-B5D80BC52CF5}" dt="2023-03-26T07:07:01.077" v="2300" actId="207"/>
          <ac:spMkLst>
            <pc:docMk/>
            <pc:sldMk cId="2850034405" sldId="257"/>
            <ac:spMk id="2" creationId="{74CF8990-1318-4756-8F72-433B3E11B78A}"/>
          </ac:spMkLst>
        </pc:spChg>
        <pc:spChg chg="del">
          <ac:chgData name="" userId="78c7de0b1a118f76" providerId="LiveId" clId="{C4CDB24B-40D4-4CFE-BB99-B5D80BC52CF5}" dt="2023-03-24T17:58:54.450" v="2" actId="931"/>
          <ac:spMkLst>
            <pc:docMk/>
            <pc:sldMk cId="2850034405" sldId="257"/>
            <ac:spMk id="3" creationId="{0A10D707-CCA3-4034-90E9-452CF2114A56}"/>
          </ac:spMkLst>
        </pc:spChg>
        <pc:spChg chg="add del mod">
          <ac:chgData name="" userId="78c7de0b1a118f76" providerId="LiveId" clId="{C4CDB24B-40D4-4CFE-BB99-B5D80BC52CF5}" dt="2023-03-26T06:51:31.561" v="2249" actId="478"/>
          <ac:spMkLst>
            <pc:docMk/>
            <pc:sldMk cId="2850034405" sldId="257"/>
            <ac:spMk id="4" creationId="{9BDCD842-7FFF-4781-A0CC-22791134BDF3}"/>
          </ac:spMkLst>
        </pc:spChg>
        <pc:spChg chg="add del mod">
          <ac:chgData name="" userId="78c7de0b1a118f76" providerId="LiveId" clId="{C4CDB24B-40D4-4CFE-BB99-B5D80BC52CF5}" dt="2023-03-26T06:50:29.465" v="2244" actId="478"/>
          <ac:spMkLst>
            <pc:docMk/>
            <pc:sldMk cId="2850034405" sldId="257"/>
            <ac:spMk id="8" creationId="{A36595AA-C31C-4882-848D-0FB7D1D735B4}"/>
          </ac:spMkLst>
        </pc:spChg>
        <pc:picChg chg="add del mod ord">
          <ac:chgData name="" userId="78c7de0b1a118f76" providerId="LiveId" clId="{C4CDB24B-40D4-4CFE-BB99-B5D80BC52CF5}" dt="2023-03-26T06:51:27.443" v="2248" actId="478"/>
          <ac:picMkLst>
            <pc:docMk/>
            <pc:sldMk cId="2850034405" sldId="257"/>
            <ac:picMk id="5" creationId="{A4C1494A-4086-4DFB-B719-E9559555E8A1}"/>
          </ac:picMkLst>
        </pc:picChg>
        <pc:picChg chg="add del mod ord">
          <ac:chgData name="" userId="78c7de0b1a118f76" providerId="LiveId" clId="{C4CDB24B-40D4-4CFE-BB99-B5D80BC52CF5}" dt="2023-03-26T07:00:36.459" v="2267" actId="478"/>
          <ac:picMkLst>
            <pc:docMk/>
            <pc:sldMk cId="2850034405" sldId="257"/>
            <ac:picMk id="7" creationId="{15A51282-59F1-449A-8971-A7A191E68069}"/>
          </ac:picMkLst>
        </pc:picChg>
        <pc:picChg chg="add mod">
          <ac:chgData name="" userId="78c7de0b1a118f76" providerId="LiveId" clId="{C4CDB24B-40D4-4CFE-BB99-B5D80BC52CF5}" dt="2023-03-26T07:00:59.650" v="2273" actId="1076"/>
          <ac:picMkLst>
            <pc:docMk/>
            <pc:sldMk cId="2850034405" sldId="257"/>
            <ac:picMk id="3074" creationId="{2158805C-2AA6-403F-A569-86660DC4957D}"/>
          </ac:picMkLst>
        </pc:picChg>
        <pc:picChg chg="add del">
          <ac:chgData name="" userId="78c7de0b1a118f76" providerId="LiveId" clId="{C4CDB24B-40D4-4CFE-BB99-B5D80BC52CF5}" dt="2023-03-26T06:53:21.204" v="2253" actId="478"/>
          <ac:picMkLst>
            <pc:docMk/>
            <pc:sldMk cId="2850034405" sldId="257"/>
            <ac:picMk id="3076" creationId="{9F2E36D9-E661-4140-9B42-94F714694366}"/>
          </ac:picMkLst>
        </pc:picChg>
        <pc:picChg chg="add del mod">
          <ac:chgData name="" userId="78c7de0b1a118f76" providerId="LiveId" clId="{C4CDB24B-40D4-4CFE-BB99-B5D80BC52CF5}" dt="2023-03-26T06:54:02.477" v="2256" actId="478"/>
          <ac:picMkLst>
            <pc:docMk/>
            <pc:sldMk cId="2850034405" sldId="257"/>
            <ac:picMk id="3078" creationId="{E5DB731A-775B-41D5-BAFD-999DBE768E35}"/>
          </ac:picMkLst>
        </pc:picChg>
        <pc:picChg chg="add del">
          <ac:chgData name="" userId="78c7de0b1a118f76" providerId="LiveId" clId="{C4CDB24B-40D4-4CFE-BB99-B5D80BC52CF5}" dt="2023-03-26T07:00:41.374" v="2269" actId="478"/>
          <ac:picMkLst>
            <pc:docMk/>
            <pc:sldMk cId="2850034405" sldId="257"/>
            <ac:picMk id="3080" creationId="{03D2CD41-DD6E-4F30-BBCB-9B6B46FF636C}"/>
          </ac:picMkLst>
        </pc:picChg>
        <pc:picChg chg="add del">
          <ac:chgData name="" userId="78c7de0b1a118f76" providerId="LiveId" clId="{C4CDB24B-40D4-4CFE-BB99-B5D80BC52CF5}" dt="2023-03-26T06:55:41.721" v="2259" actId="478"/>
          <ac:picMkLst>
            <pc:docMk/>
            <pc:sldMk cId="2850034405" sldId="257"/>
            <ac:picMk id="3082" creationId="{B8A2F476-2203-4D4B-A8EB-BF5DA1F1FD34}"/>
          </ac:picMkLst>
        </pc:picChg>
        <pc:picChg chg="add del mod">
          <ac:chgData name="" userId="78c7de0b1a118f76" providerId="LiveId" clId="{C4CDB24B-40D4-4CFE-BB99-B5D80BC52CF5}" dt="2023-03-26T06:57:35.235" v="2263" actId="478"/>
          <ac:picMkLst>
            <pc:docMk/>
            <pc:sldMk cId="2850034405" sldId="257"/>
            <ac:picMk id="3084" creationId="{28F9DE72-1E7F-465A-9FB4-55B6FDCA9526}"/>
          </ac:picMkLst>
        </pc:picChg>
        <pc:picChg chg="add del mod">
          <ac:chgData name="" userId="78c7de0b1a118f76" providerId="LiveId" clId="{C4CDB24B-40D4-4CFE-BB99-B5D80BC52CF5}" dt="2023-03-26T06:57:35.235" v="2263" actId="478"/>
          <ac:picMkLst>
            <pc:docMk/>
            <pc:sldMk cId="2850034405" sldId="257"/>
            <ac:picMk id="3086" creationId="{E6E4B449-01CB-4FA0-8E43-5E8103CFBE3A}"/>
          </ac:picMkLst>
        </pc:picChg>
        <pc:picChg chg="add del">
          <ac:chgData name="" userId="78c7de0b1a118f76" providerId="LiveId" clId="{C4CDB24B-40D4-4CFE-BB99-B5D80BC52CF5}" dt="2023-03-26T07:00:33.442" v="2266" actId="478"/>
          <ac:picMkLst>
            <pc:docMk/>
            <pc:sldMk cId="2850034405" sldId="257"/>
            <ac:picMk id="3088" creationId="{EA0D66BF-7446-49C0-97A0-E713447CB4CE}"/>
          </ac:picMkLst>
        </pc:picChg>
        <pc:picChg chg="add mod">
          <ac:chgData name="" userId="78c7de0b1a118f76" providerId="LiveId" clId="{C4CDB24B-40D4-4CFE-BB99-B5D80BC52CF5}" dt="2023-03-26T07:00:46.971" v="2270" actId="1076"/>
          <ac:picMkLst>
            <pc:docMk/>
            <pc:sldMk cId="2850034405" sldId="257"/>
            <ac:picMk id="3090" creationId="{EDA78550-518B-44DB-A214-BEDEAD24CAE2}"/>
          </ac:picMkLst>
        </pc:picChg>
      </pc:sldChg>
      <pc:sldChg chg="addSp delSp modSp ord">
        <pc:chgData name="" userId="78c7de0b1a118f76" providerId="LiveId" clId="{C4CDB24B-40D4-4CFE-BB99-B5D80BC52CF5}" dt="2023-03-26T18:12:29.617" v="3431" actId="14861"/>
        <pc:sldMkLst>
          <pc:docMk/>
          <pc:sldMk cId="2138637724" sldId="258"/>
        </pc:sldMkLst>
        <pc:spChg chg="del mod">
          <ac:chgData name="" userId="78c7de0b1a118f76" providerId="LiveId" clId="{C4CDB24B-40D4-4CFE-BB99-B5D80BC52CF5}" dt="2023-03-25T12:30:49.409" v="1274" actId="478"/>
          <ac:spMkLst>
            <pc:docMk/>
            <pc:sldMk cId="2138637724" sldId="258"/>
            <ac:spMk id="2" creationId="{BD099B71-813C-41CD-A274-6761413E738B}"/>
          </ac:spMkLst>
        </pc:spChg>
        <pc:spChg chg="del mod">
          <ac:chgData name="" userId="78c7de0b1a118f76" providerId="LiveId" clId="{C4CDB24B-40D4-4CFE-BB99-B5D80BC52CF5}" dt="2023-03-26T06:35:02.986" v="2113"/>
          <ac:spMkLst>
            <pc:docMk/>
            <pc:sldMk cId="2138637724" sldId="258"/>
            <ac:spMk id="3" creationId="{0A69FE45-F853-4F3C-B825-21E885B40A8D}"/>
          </ac:spMkLst>
        </pc:spChg>
        <pc:spChg chg="add del mod">
          <ac:chgData name="" userId="78c7de0b1a118f76" providerId="LiveId" clId="{C4CDB24B-40D4-4CFE-BB99-B5D80BC52CF5}" dt="2023-03-26T14:21:09.181" v="3069" actId="478"/>
          <ac:spMkLst>
            <pc:docMk/>
            <pc:sldMk cId="2138637724" sldId="258"/>
            <ac:spMk id="6" creationId="{0FB386B3-E8F7-4C47-8FA5-3271E6BF03E8}"/>
          </ac:spMkLst>
        </pc:spChg>
        <pc:spChg chg="add mod ord">
          <ac:chgData name="" userId="78c7de0b1a118f76" providerId="LiveId" clId="{C4CDB24B-40D4-4CFE-BB99-B5D80BC52CF5}" dt="2023-03-26T18:12:29.617" v="3431" actId="14861"/>
          <ac:spMkLst>
            <pc:docMk/>
            <pc:sldMk cId="2138637724" sldId="258"/>
            <ac:spMk id="6" creationId="{9B273541-BFAD-4896-ACF0-A5389EB369D3}"/>
          </ac:spMkLst>
        </pc:spChg>
        <pc:spChg chg="add del mod">
          <ac:chgData name="" userId="78c7de0b1a118f76" providerId="LiveId" clId="{C4CDB24B-40D4-4CFE-BB99-B5D80BC52CF5}" dt="2023-03-25T12:30:51.826" v="1275" actId="478"/>
          <ac:spMkLst>
            <pc:docMk/>
            <pc:sldMk cId="2138637724" sldId="258"/>
            <ac:spMk id="8" creationId="{720CF0BB-F6CD-4368-B502-3EEB617DB253}"/>
          </ac:spMkLst>
        </pc:spChg>
        <pc:spChg chg="add del mod">
          <ac:chgData name="" userId="78c7de0b1a118f76" providerId="LiveId" clId="{C4CDB24B-40D4-4CFE-BB99-B5D80BC52CF5}" dt="2023-03-26T06:39:00.059" v="2124"/>
          <ac:spMkLst>
            <pc:docMk/>
            <pc:sldMk cId="2138637724" sldId="258"/>
            <ac:spMk id="15" creationId="{FB261A90-0AFE-4BC1-AD1A-9261BC4E6A6E}"/>
          </ac:spMkLst>
        </pc:spChg>
        <pc:spChg chg="add del mod">
          <ac:chgData name="" userId="78c7de0b1a118f76" providerId="LiveId" clId="{C4CDB24B-40D4-4CFE-BB99-B5D80BC52CF5}" dt="2023-03-26T06:42:59.835" v="2129"/>
          <ac:spMkLst>
            <pc:docMk/>
            <pc:sldMk cId="2138637724" sldId="258"/>
            <ac:spMk id="19" creationId="{ACCE0BB6-555D-4DE0-A50E-3DAAC427FF6B}"/>
          </ac:spMkLst>
        </pc:spChg>
        <pc:spChg chg="add del mod">
          <ac:chgData name="" userId="78c7de0b1a118f76" providerId="LiveId" clId="{C4CDB24B-40D4-4CFE-BB99-B5D80BC52CF5}" dt="2023-03-26T06:47:10.199" v="2235"/>
          <ac:spMkLst>
            <pc:docMk/>
            <pc:sldMk cId="2138637724" sldId="258"/>
            <ac:spMk id="25" creationId="{19EBF0D6-4969-4E4C-9D06-A722509CD2DB}"/>
          </ac:spMkLst>
        </pc:spChg>
        <pc:spChg chg="add del mod">
          <ac:chgData name="" userId="78c7de0b1a118f76" providerId="LiveId" clId="{C4CDB24B-40D4-4CFE-BB99-B5D80BC52CF5}" dt="2023-03-26T06:47:44.294" v="2238"/>
          <ac:spMkLst>
            <pc:docMk/>
            <pc:sldMk cId="2138637724" sldId="258"/>
            <ac:spMk id="29" creationId="{E4CE0C08-429A-4B3A-AE20-9F31CC04F4AC}"/>
          </ac:spMkLst>
        </pc:spChg>
        <pc:spChg chg="add del mod">
          <ac:chgData name="" userId="78c7de0b1a118f76" providerId="LiveId" clId="{C4CDB24B-40D4-4CFE-BB99-B5D80BC52CF5}" dt="2023-03-26T06:49:56.701" v="2241"/>
          <ac:spMkLst>
            <pc:docMk/>
            <pc:sldMk cId="2138637724" sldId="258"/>
            <ac:spMk id="33" creationId="{EA926465-3D59-4A99-862C-C039792931ED}"/>
          </ac:spMkLst>
        </pc:spChg>
        <pc:spChg chg="add mod">
          <ac:chgData name="" userId="78c7de0b1a118f76" providerId="LiveId" clId="{C4CDB24B-40D4-4CFE-BB99-B5D80BC52CF5}" dt="2023-03-26T14:21:16.325" v="3070" actId="1076"/>
          <ac:spMkLst>
            <pc:docMk/>
            <pc:sldMk cId="2138637724" sldId="258"/>
            <ac:spMk id="37" creationId="{70D56925-0AAD-4E26-AEE1-62978A7B9BA2}"/>
          </ac:spMkLst>
        </pc:spChg>
        <pc:picChg chg="add del mod">
          <ac:chgData name="" userId="78c7de0b1a118f76" providerId="LiveId" clId="{C4CDB24B-40D4-4CFE-BB99-B5D80BC52CF5}" dt="2023-03-26T18:09:10.698" v="3204" actId="478"/>
          <ac:picMkLst>
            <pc:docMk/>
            <pc:sldMk cId="2138637724" sldId="258"/>
            <ac:picMk id="3" creationId="{2EBFF940-DBAE-4862-B75A-5833AB647C94}"/>
          </ac:picMkLst>
        </pc:picChg>
        <pc:picChg chg="add del mod">
          <ac:chgData name="" userId="78c7de0b1a118f76" providerId="LiveId" clId="{C4CDB24B-40D4-4CFE-BB99-B5D80BC52CF5}" dt="2023-03-25T12:24:57.843" v="1248" actId="478"/>
          <ac:picMkLst>
            <pc:docMk/>
            <pc:sldMk cId="2138637724" sldId="258"/>
            <ac:picMk id="4" creationId="{6F527A88-D178-422B-A44F-A6223020FDA9}"/>
          </ac:picMkLst>
        </pc:picChg>
        <pc:picChg chg="add mod">
          <ac:chgData name="" userId="78c7de0b1a118f76" providerId="LiveId" clId="{C4CDB24B-40D4-4CFE-BB99-B5D80BC52CF5}" dt="2023-03-26T18:10:43.835" v="3218"/>
          <ac:picMkLst>
            <pc:docMk/>
            <pc:sldMk cId="2138637724" sldId="258"/>
            <ac:picMk id="5" creationId="{3334710A-FC96-4216-A12F-9561384CAE0D}"/>
          </ac:picMkLst>
        </pc:picChg>
        <pc:picChg chg="add del mod ord">
          <ac:chgData name="" userId="78c7de0b1a118f76" providerId="LiveId" clId="{C4CDB24B-40D4-4CFE-BB99-B5D80BC52CF5}" dt="2023-03-26T06:35:10.375" v="2117" actId="478"/>
          <ac:picMkLst>
            <pc:docMk/>
            <pc:sldMk cId="2138637724" sldId="258"/>
            <ac:picMk id="5" creationId="{9F354CB1-4C2A-4346-A0B0-8C2430100294}"/>
          </ac:picMkLst>
        </pc:picChg>
        <pc:picChg chg="add del mod">
          <ac:chgData name="" userId="78c7de0b1a118f76" providerId="LiveId" clId="{C4CDB24B-40D4-4CFE-BB99-B5D80BC52CF5}" dt="2023-03-26T06:38:59.088" v="2123" actId="478"/>
          <ac:picMkLst>
            <pc:docMk/>
            <pc:sldMk cId="2138637724" sldId="258"/>
            <ac:picMk id="9" creationId="{94F80FC1-9BE3-4C3D-BF68-6664C5E6C370}"/>
          </ac:picMkLst>
        </pc:picChg>
        <pc:picChg chg="add del mod">
          <ac:chgData name="" userId="78c7de0b1a118f76" providerId="LiveId" clId="{C4CDB24B-40D4-4CFE-BB99-B5D80BC52CF5}" dt="2023-03-26T06:37:45.835" v="2121" actId="478"/>
          <ac:picMkLst>
            <pc:docMk/>
            <pc:sldMk cId="2138637724" sldId="258"/>
            <ac:picMk id="11" creationId="{6E65D36C-F107-43E7-AC2E-697EF8B814FE}"/>
          </ac:picMkLst>
        </pc:picChg>
        <pc:picChg chg="add del mod">
          <ac:chgData name="" userId="78c7de0b1a118f76" providerId="LiveId" clId="{C4CDB24B-40D4-4CFE-BB99-B5D80BC52CF5}" dt="2023-03-26T06:46:03.072" v="2132" actId="478"/>
          <ac:picMkLst>
            <pc:docMk/>
            <pc:sldMk cId="2138637724" sldId="258"/>
            <ac:picMk id="13" creationId="{1870224F-D971-4F34-A8D6-5CCB607A0412}"/>
          </ac:picMkLst>
        </pc:picChg>
        <pc:picChg chg="add del mod">
          <ac:chgData name="" userId="78c7de0b1a118f76" providerId="LiveId" clId="{C4CDB24B-40D4-4CFE-BB99-B5D80BC52CF5}" dt="2023-03-26T06:42:59.084" v="2128" actId="478"/>
          <ac:picMkLst>
            <pc:docMk/>
            <pc:sldMk cId="2138637724" sldId="258"/>
            <ac:picMk id="17" creationId="{CA2818FF-6C97-4F73-BACA-A35B53F9F151}"/>
          </ac:picMkLst>
        </pc:picChg>
        <pc:picChg chg="add del mod">
          <ac:chgData name="" userId="78c7de0b1a118f76" providerId="LiveId" clId="{C4CDB24B-40D4-4CFE-BB99-B5D80BC52CF5}" dt="2023-03-26T06:47:09.456" v="2234" actId="478"/>
          <ac:picMkLst>
            <pc:docMk/>
            <pc:sldMk cId="2138637724" sldId="258"/>
            <ac:picMk id="21" creationId="{8FE097BC-86CD-4FFD-80F6-8AB8D36CC583}"/>
          </ac:picMkLst>
        </pc:picChg>
        <pc:picChg chg="add mod">
          <ac:chgData name="" userId="78c7de0b1a118f76" providerId="LiveId" clId="{C4CDB24B-40D4-4CFE-BB99-B5D80BC52CF5}" dt="2023-03-26T06:50:05.948" v="2243" actId="14100"/>
          <ac:picMkLst>
            <pc:docMk/>
            <pc:sldMk cId="2138637724" sldId="258"/>
            <ac:picMk id="23" creationId="{B3CB637A-1267-4D8A-A6C4-0230D5F53A47}"/>
          </ac:picMkLst>
        </pc:picChg>
        <pc:picChg chg="add del mod">
          <ac:chgData name="" userId="78c7de0b1a118f76" providerId="LiveId" clId="{C4CDB24B-40D4-4CFE-BB99-B5D80BC52CF5}" dt="2023-03-26T06:47:43.532" v="2237" actId="478"/>
          <ac:picMkLst>
            <pc:docMk/>
            <pc:sldMk cId="2138637724" sldId="258"/>
            <ac:picMk id="27" creationId="{41C0F6BA-83DD-4035-8C50-E7257A8B390C}"/>
          </ac:picMkLst>
        </pc:picChg>
        <pc:picChg chg="add del mod">
          <ac:chgData name="" userId="78c7de0b1a118f76" providerId="LiveId" clId="{C4CDB24B-40D4-4CFE-BB99-B5D80BC52CF5}" dt="2023-03-26T06:49:55.928" v="2240" actId="478"/>
          <ac:picMkLst>
            <pc:docMk/>
            <pc:sldMk cId="2138637724" sldId="258"/>
            <ac:picMk id="31" creationId="{527F23A4-4E92-44A7-9A5D-7FE9B275D989}"/>
          </ac:picMkLst>
        </pc:picChg>
        <pc:picChg chg="add mod">
          <ac:chgData name="" userId="78c7de0b1a118f76" providerId="LiveId" clId="{C4CDB24B-40D4-4CFE-BB99-B5D80BC52CF5}" dt="2023-03-26T06:50:02.543" v="2242" actId="1076"/>
          <ac:picMkLst>
            <pc:docMk/>
            <pc:sldMk cId="2138637724" sldId="258"/>
            <ac:picMk id="35" creationId="{79C92C25-10EC-42DA-9BC5-6AAAF52E0BD8}"/>
          </ac:picMkLst>
        </pc:picChg>
        <pc:picChg chg="add mod">
          <ac:chgData name="" userId="78c7de0b1a118f76" providerId="LiveId" clId="{C4CDB24B-40D4-4CFE-BB99-B5D80BC52CF5}" dt="2023-03-26T14:20:32.421" v="3042"/>
          <ac:picMkLst>
            <pc:docMk/>
            <pc:sldMk cId="2138637724" sldId="258"/>
            <ac:picMk id="36" creationId="{32DE20A0-8AFA-4A12-8C51-C65C7DC956DA}"/>
          </ac:picMkLst>
        </pc:picChg>
      </pc:sldChg>
      <pc:sldChg chg="addSp delSp modSp add ord">
        <pc:chgData name="" userId="78c7de0b1a118f76" providerId="LiveId" clId="{C4CDB24B-40D4-4CFE-BB99-B5D80BC52CF5}" dt="2023-03-26T14:22:42.600" v="3077"/>
        <pc:sldMkLst>
          <pc:docMk/>
          <pc:sldMk cId="2310586154" sldId="259"/>
        </pc:sldMkLst>
        <pc:spChg chg="del mod">
          <ac:chgData name="" userId="78c7de0b1a118f76" providerId="LiveId" clId="{C4CDB24B-40D4-4CFE-BB99-B5D80BC52CF5}" dt="2023-03-25T16:08:28.727" v="1346" actId="478"/>
          <ac:spMkLst>
            <pc:docMk/>
            <pc:sldMk cId="2310586154" sldId="259"/>
            <ac:spMk id="2" creationId="{A6A6EA6F-FB61-4F4F-8FC2-D7885DF312D1}"/>
          </ac:spMkLst>
        </pc:spChg>
        <pc:spChg chg="del mod">
          <ac:chgData name="" userId="78c7de0b1a118f76" providerId="LiveId" clId="{C4CDB24B-40D4-4CFE-BB99-B5D80BC52CF5}" dt="2023-03-26T07:50:35.203" v="2499" actId="478"/>
          <ac:spMkLst>
            <pc:docMk/>
            <pc:sldMk cId="2310586154" sldId="259"/>
            <ac:spMk id="3" creationId="{E5E25514-7C40-4B62-9140-E9605CE53CD5}"/>
          </ac:spMkLst>
        </pc:spChg>
        <pc:spChg chg="add del mod">
          <ac:chgData name="" userId="78c7de0b1a118f76" providerId="LiveId" clId="{C4CDB24B-40D4-4CFE-BB99-B5D80BC52CF5}" dt="2023-03-26T07:47:56.013" v="2460" actId="478"/>
          <ac:spMkLst>
            <pc:docMk/>
            <pc:sldMk cId="2310586154" sldId="259"/>
            <ac:spMk id="4" creationId="{9CB10252-8548-4094-B586-32B0259B7DB3}"/>
          </ac:spMkLst>
        </pc:spChg>
        <pc:spChg chg="add del mod">
          <ac:chgData name="" userId="78c7de0b1a118f76" providerId="LiveId" clId="{C4CDB24B-40D4-4CFE-BB99-B5D80BC52CF5}" dt="2023-03-25T16:08:31.841" v="1347" actId="478"/>
          <ac:spMkLst>
            <pc:docMk/>
            <pc:sldMk cId="2310586154" sldId="259"/>
            <ac:spMk id="6" creationId="{33535003-20E3-47C2-AB5A-C8CDA9F95E78}"/>
          </ac:spMkLst>
        </pc:spChg>
        <pc:spChg chg="add mod ord">
          <ac:chgData name="" userId="78c7de0b1a118f76" providerId="LiveId" clId="{C4CDB24B-40D4-4CFE-BB99-B5D80BC52CF5}" dt="2023-03-26T14:22:34.742" v="3076"/>
          <ac:spMkLst>
            <pc:docMk/>
            <pc:sldMk cId="2310586154" sldId="259"/>
            <ac:spMk id="7" creationId="{7F1B7631-7036-4186-B18D-0672F0AE03A1}"/>
          </ac:spMkLst>
        </pc:spChg>
        <pc:spChg chg="add mod ord">
          <ac:chgData name="" userId="78c7de0b1a118f76" providerId="LiveId" clId="{C4CDB24B-40D4-4CFE-BB99-B5D80BC52CF5}" dt="2023-03-26T14:22:14.915" v="3074"/>
          <ac:spMkLst>
            <pc:docMk/>
            <pc:sldMk cId="2310586154" sldId="259"/>
            <ac:spMk id="8" creationId="{E8833120-AAB9-42E5-ABBF-6658F9235D0D}"/>
          </ac:spMkLst>
        </pc:spChg>
        <pc:spChg chg="add mod">
          <ac:chgData name="" userId="78c7de0b1a118f76" providerId="LiveId" clId="{C4CDB24B-40D4-4CFE-BB99-B5D80BC52CF5}" dt="2023-03-26T07:51:25.673" v="2519" actId="20577"/>
          <ac:spMkLst>
            <pc:docMk/>
            <pc:sldMk cId="2310586154" sldId="259"/>
            <ac:spMk id="10" creationId="{1A5204DF-94B2-4F4C-8FB8-7D6C94ECE932}"/>
          </ac:spMkLst>
        </pc:spChg>
        <pc:picChg chg="add mod">
          <ac:chgData name="" userId="78c7de0b1a118f76" providerId="LiveId" clId="{C4CDB24B-40D4-4CFE-BB99-B5D80BC52CF5}" dt="2023-03-26T07:48:10.656" v="2497" actId="1076"/>
          <ac:picMkLst>
            <pc:docMk/>
            <pc:sldMk cId="2310586154" sldId="259"/>
            <ac:picMk id="9" creationId="{991C2781-AF96-4CD3-AB96-523305475AB7}"/>
          </ac:picMkLst>
        </pc:picChg>
        <pc:picChg chg="add mod">
          <ac:chgData name="" userId="78c7de0b1a118f76" providerId="LiveId" clId="{C4CDB24B-40D4-4CFE-BB99-B5D80BC52CF5}" dt="2023-03-26T14:22:26.505" v="3075"/>
          <ac:picMkLst>
            <pc:docMk/>
            <pc:sldMk cId="2310586154" sldId="259"/>
            <ac:picMk id="12" creationId="{D1B22B69-2C23-4E8B-86FD-8989070B16F4}"/>
          </ac:picMkLst>
        </pc:picChg>
        <pc:picChg chg="add mod">
          <ac:chgData name="" userId="78c7de0b1a118f76" providerId="LiveId" clId="{C4CDB24B-40D4-4CFE-BB99-B5D80BC52CF5}" dt="2023-03-26T14:22:42.600" v="3077"/>
          <ac:picMkLst>
            <pc:docMk/>
            <pc:sldMk cId="2310586154" sldId="259"/>
            <ac:picMk id="14" creationId="{3E6DF80F-BADD-4838-9464-0C3FAAB8B05C}"/>
          </ac:picMkLst>
        </pc:picChg>
        <pc:picChg chg="add mod">
          <ac:chgData name="" userId="78c7de0b1a118f76" providerId="LiveId" clId="{C4CDB24B-40D4-4CFE-BB99-B5D80BC52CF5}" dt="2023-03-26T07:52:44.326" v="2527" actId="1076"/>
          <ac:picMkLst>
            <pc:docMk/>
            <pc:sldMk cId="2310586154" sldId="259"/>
            <ac:picMk id="5122" creationId="{F26798A1-ECAC-4A91-BD06-22F0DE1EE03A}"/>
          </ac:picMkLst>
        </pc:picChg>
      </pc:sldChg>
      <pc:sldChg chg="addSp delSp modSp add">
        <pc:chgData name="" userId="78c7de0b1a118f76" providerId="LiveId" clId="{C4CDB24B-40D4-4CFE-BB99-B5D80BC52CF5}" dt="2023-03-26T11:54:08.644" v="3039" actId="1076"/>
        <pc:sldMkLst>
          <pc:docMk/>
          <pc:sldMk cId="518919071" sldId="260"/>
        </pc:sldMkLst>
        <pc:spChg chg="del mod">
          <ac:chgData name="" userId="78c7de0b1a118f76" providerId="LiveId" clId="{C4CDB24B-40D4-4CFE-BB99-B5D80BC52CF5}" dt="2023-03-26T10:48:59.951" v="3024" actId="478"/>
          <ac:spMkLst>
            <pc:docMk/>
            <pc:sldMk cId="518919071" sldId="260"/>
            <ac:spMk id="2" creationId="{A201CC03-D53D-4615-992D-3934372DD50C}"/>
          </ac:spMkLst>
        </pc:spChg>
        <pc:spChg chg="del mod">
          <ac:chgData name="" userId="78c7de0b1a118f76" providerId="LiveId" clId="{C4CDB24B-40D4-4CFE-BB99-B5D80BC52CF5}" dt="2023-03-26T10:49:11.108" v="3027" actId="478"/>
          <ac:spMkLst>
            <pc:docMk/>
            <pc:sldMk cId="518919071" sldId="260"/>
            <ac:spMk id="3" creationId="{4B327695-3CE3-4F53-9A31-B05E99D2E572}"/>
          </ac:spMkLst>
        </pc:spChg>
        <pc:spChg chg="add mod">
          <ac:chgData name="" userId="78c7de0b1a118f76" providerId="LiveId" clId="{C4CDB24B-40D4-4CFE-BB99-B5D80BC52CF5}" dt="2023-03-26T10:49:08.045" v="3026" actId="14100"/>
          <ac:spMkLst>
            <pc:docMk/>
            <pc:sldMk cId="518919071" sldId="260"/>
            <ac:spMk id="4" creationId="{ABA7C387-58A7-42E0-98E1-49790A4493AF}"/>
          </ac:spMkLst>
        </pc:spChg>
        <pc:spChg chg="add del mod">
          <ac:chgData name="" userId="78c7de0b1a118f76" providerId="LiveId" clId="{C4CDB24B-40D4-4CFE-BB99-B5D80BC52CF5}" dt="2023-03-26T10:49:03.218" v="3025" actId="478"/>
          <ac:spMkLst>
            <pc:docMk/>
            <pc:sldMk cId="518919071" sldId="260"/>
            <ac:spMk id="6" creationId="{CF81B29C-4324-4416-BB76-1CDB2BB75532}"/>
          </ac:spMkLst>
        </pc:spChg>
        <pc:picChg chg="add mod">
          <ac:chgData name="" userId="78c7de0b1a118f76" providerId="LiveId" clId="{C4CDB24B-40D4-4CFE-BB99-B5D80BC52CF5}" dt="2023-03-26T11:46:47.509" v="3030"/>
          <ac:picMkLst>
            <pc:docMk/>
            <pc:sldMk cId="518919071" sldId="260"/>
            <ac:picMk id="7" creationId="{2AAB7C7E-20A1-413B-BC76-6C38E243574B}"/>
          </ac:picMkLst>
        </pc:picChg>
        <pc:picChg chg="add del mod">
          <ac:chgData name="" userId="78c7de0b1a118f76" providerId="LiveId" clId="{C4CDB24B-40D4-4CFE-BB99-B5D80BC52CF5}" dt="2023-03-26T11:50:58.203" v="3032" actId="478"/>
          <ac:picMkLst>
            <pc:docMk/>
            <pc:sldMk cId="518919071" sldId="260"/>
            <ac:picMk id="9" creationId="{BB647657-481B-4712-800A-915BED9FD83F}"/>
          </ac:picMkLst>
        </pc:picChg>
        <pc:picChg chg="add del mod">
          <ac:chgData name="" userId="78c7de0b1a118f76" providerId="LiveId" clId="{C4CDB24B-40D4-4CFE-BB99-B5D80BC52CF5}" dt="2023-03-26T11:52:41.936" v="3035" actId="478"/>
          <ac:picMkLst>
            <pc:docMk/>
            <pc:sldMk cId="518919071" sldId="260"/>
            <ac:picMk id="11" creationId="{A41B70EC-B248-4B76-A2A0-74C12BC77F9B}"/>
          </ac:picMkLst>
        </pc:picChg>
        <pc:picChg chg="add mod">
          <ac:chgData name="" userId="78c7de0b1a118f76" providerId="LiveId" clId="{C4CDB24B-40D4-4CFE-BB99-B5D80BC52CF5}" dt="2023-03-26T11:53:17.329" v="3037" actId="1076"/>
          <ac:picMkLst>
            <pc:docMk/>
            <pc:sldMk cId="518919071" sldId="260"/>
            <ac:picMk id="13" creationId="{5BF2763E-0DCA-45EC-8795-8A0028661E7B}"/>
          </ac:picMkLst>
        </pc:picChg>
        <pc:picChg chg="add mod">
          <ac:chgData name="" userId="78c7de0b1a118f76" providerId="LiveId" clId="{C4CDB24B-40D4-4CFE-BB99-B5D80BC52CF5}" dt="2023-03-26T11:54:08.644" v="3039" actId="1076"/>
          <ac:picMkLst>
            <pc:docMk/>
            <pc:sldMk cId="518919071" sldId="260"/>
            <ac:picMk id="15" creationId="{9E5CB084-D1EC-40E9-8312-907FE2B3C3F5}"/>
          </ac:picMkLst>
        </pc:picChg>
      </pc:sldChg>
      <pc:sldChg chg="modSp add del ord">
        <pc:chgData name="" userId="78c7de0b1a118f76" providerId="LiveId" clId="{C4CDB24B-40D4-4CFE-BB99-B5D80BC52CF5}" dt="2023-03-26T14:23:36.901" v="3078" actId="2696"/>
        <pc:sldMkLst>
          <pc:docMk/>
          <pc:sldMk cId="24045704" sldId="261"/>
        </pc:sldMkLst>
        <pc:spChg chg="mod">
          <ac:chgData name="" userId="78c7de0b1a118f76" providerId="LiveId" clId="{C4CDB24B-40D4-4CFE-BB99-B5D80BC52CF5}" dt="2023-03-24T20:12:16.773" v="302" actId="20577"/>
          <ac:spMkLst>
            <pc:docMk/>
            <pc:sldMk cId="24045704" sldId="261"/>
            <ac:spMk id="2" creationId="{0DE66E27-341D-414B-8B7F-E7E44FFBA85F}"/>
          </ac:spMkLst>
        </pc:spChg>
        <pc:spChg chg="mod">
          <ac:chgData name="" userId="78c7de0b1a118f76" providerId="LiveId" clId="{C4CDB24B-40D4-4CFE-BB99-B5D80BC52CF5}" dt="2023-03-24T20:12:50.448" v="411" actId="20577"/>
          <ac:spMkLst>
            <pc:docMk/>
            <pc:sldMk cId="24045704" sldId="261"/>
            <ac:spMk id="3" creationId="{2289D85F-DD96-4C0C-8B9B-6549E835B906}"/>
          </ac:spMkLst>
        </pc:spChg>
      </pc:sldChg>
      <pc:sldChg chg="addSp delSp modSp add del">
        <pc:chgData name="" userId="78c7de0b1a118f76" providerId="LiveId" clId="{C4CDB24B-40D4-4CFE-BB99-B5D80BC52CF5}" dt="2023-03-26T18:11:06.185" v="3219" actId="2696"/>
        <pc:sldMkLst>
          <pc:docMk/>
          <pc:sldMk cId="3661230284" sldId="262"/>
        </pc:sldMkLst>
        <pc:spChg chg="mod">
          <ac:chgData name="" userId="78c7de0b1a118f76" providerId="LiveId" clId="{C4CDB24B-40D4-4CFE-BB99-B5D80BC52CF5}" dt="2023-03-24T20:15:22.782" v="545" actId="20577"/>
          <ac:spMkLst>
            <pc:docMk/>
            <pc:sldMk cId="3661230284" sldId="262"/>
            <ac:spMk id="3" creationId="{36EA28F5-C050-4A84-B1AC-7FBD8C972B50}"/>
          </ac:spMkLst>
        </pc:spChg>
        <pc:spChg chg="add del">
          <ac:chgData name="" userId="78c7de0b1a118f76" providerId="LiveId" clId="{C4CDB24B-40D4-4CFE-BB99-B5D80BC52CF5}" dt="2023-03-26T18:08:21.682" v="3198"/>
          <ac:spMkLst>
            <pc:docMk/>
            <pc:sldMk cId="3661230284" sldId="262"/>
            <ac:spMk id="4" creationId="{DFF307FE-25B6-4756-BFFD-00E5808139E5}"/>
          </ac:spMkLst>
        </pc:spChg>
      </pc:sldChg>
      <pc:sldChg chg="addSp delSp modSp add">
        <pc:chgData name="" userId="78c7de0b1a118f76" providerId="LiveId" clId="{C4CDB24B-40D4-4CFE-BB99-B5D80BC52CF5}" dt="2023-03-26T18:01:33.976" v="3197"/>
        <pc:sldMkLst>
          <pc:docMk/>
          <pc:sldMk cId="3099014766" sldId="263"/>
        </pc:sldMkLst>
        <pc:spChg chg="del mod">
          <ac:chgData name="" userId="78c7de0b1a118f76" providerId="LiveId" clId="{C4CDB24B-40D4-4CFE-BB99-B5D80BC52CF5}" dt="2023-03-26T08:11:56.675" v="2727" actId="478"/>
          <ac:spMkLst>
            <pc:docMk/>
            <pc:sldMk cId="3099014766" sldId="263"/>
            <ac:spMk id="2" creationId="{A58368CE-425F-411E-8BE5-9F45CF067195}"/>
          </ac:spMkLst>
        </pc:spChg>
        <pc:spChg chg="del mod">
          <ac:chgData name="" userId="78c7de0b1a118f76" providerId="LiveId" clId="{C4CDB24B-40D4-4CFE-BB99-B5D80BC52CF5}" dt="2023-03-26T08:08:16.297" v="2680" actId="478"/>
          <ac:spMkLst>
            <pc:docMk/>
            <pc:sldMk cId="3099014766" sldId="263"/>
            <ac:spMk id="3" creationId="{568C89F7-0938-4CAD-8B21-6B3F3619B579}"/>
          </ac:spMkLst>
        </pc:spChg>
        <pc:spChg chg="add mod ord">
          <ac:chgData name="" userId="78c7de0b1a118f76" providerId="LiveId" clId="{C4CDB24B-40D4-4CFE-BB99-B5D80BC52CF5}" dt="2023-03-26T18:01:10.830" v="3194"/>
          <ac:spMkLst>
            <pc:docMk/>
            <pc:sldMk cId="3099014766" sldId="263"/>
            <ac:spMk id="4" creationId="{40327CB9-896A-4F68-B373-8FC96CAAE228}"/>
          </ac:spMkLst>
        </pc:spChg>
        <pc:spChg chg="add mod ord">
          <ac:chgData name="" userId="78c7de0b1a118f76" providerId="LiveId" clId="{C4CDB24B-40D4-4CFE-BB99-B5D80BC52CF5}" dt="2023-03-26T18:01:26.854" v="3196"/>
          <ac:spMkLst>
            <pc:docMk/>
            <pc:sldMk cId="3099014766" sldId="263"/>
            <ac:spMk id="5" creationId="{80625E46-08D2-4ADF-B114-E77413F25951}"/>
          </ac:spMkLst>
        </pc:spChg>
        <pc:spChg chg="add del mod">
          <ac:chgData name="" userId="78c7de0b1a118f76" providerId="LiveId" clId="{C4CDB24B-40D4-4CFE-BB99-B5D80BC52CF5}" dt="2023-03-26T08:11:24.042" v="2724" actId="478"/>
          <ac:spMkLst>
            <pc:docMk/>
            <pc:sldMk cId="3099014766" sldId="263"/>
            <ac:spMk id="7" creationId="{D1C4E508-F01A-48BA-9A63-5A5285414439}"/>
          </ac:spMkLst>
        </pc:spChg>
        <pc:spChg chg="add del mod">
          <ac:chgData name="" userId="78c7de0b1a118f76" providerId="LiveId" clId="{C4CDB24B-40D4-4CFE-BB99-B5D80BC52CF5}" dt="2023-03-26T08:11:28.029" v="2725" actId="478"/>
          <ac:spMkLst>
            <pc:docMk/>
            <pc:sldMk cId="3099014766" sldId="263"/>
            <ac:spMk id="8" creationId="{153B65D7-7A9F-4ED6-98F8-110E489D0415}"/>
          </ac:spMkLst>
        </pc:spChg>
        <pc:spChg chg="add del mod">
          <ac:chgData name="" userId="78c7de0b1a118f76" providerId="LiveId" clId="{C4CDB24B-40D4-4CFE-BB99-B5D80BC52CF5}" dt="2023-03-26T08:08:20.570" v="2681" actId="478"/>
          <ac:spMkLst>
            <pc:docMk/>
            <pc:sldMk cId="3099014766" sldId="263"/>
            <ac:spMk id="14" creationId="{012F076F-69ED-4229-9E50-5A2AC2B589C7}"/>
          </ac:spMkLst>
        </pc:spChg>
        <pc:spChg chg="add mod">
          <ac:chgData name="" userId="78c7de0b1a118f76" providerId="LiveId" clId="{C4CDB24B-40D4-4CFE-BB99-B5D80BC52CF5}" dt="2023-03-26T08:10:05.831" v="2722" actId="1076"/>
          <ac:spMkLst>
            <pc:docMk/>
            <pc:sldMk cId="3099014766" sldId="263"/>
            <ac:spMk id="17" creationId="{02FCD87D-9FBA-40C3-9EA7-74E951E71436}"/>
          </ac:spMkLst>
        </pc:spChg>
        <pc:spChg chg="add del mod">
          <ac:chgData name="" userId="78c7de0b1a118f76" providerId="LiveId" clId="{C4CDB24B-40D4-4CFE-BB99-B5D80BC52CF5}" dt="2023-03-26T08:18:43.286" v="2775" actId="478"/>
          <ac:spMkLst>
            <pc:docMk/>
            <pc:sldMk cId="3099014766" sldId="263"/>
            <ac:spMk id="19" creationId="{2AA968BD-39F3-4569-8010-1AA8761A208E}"/>
          </ac:spMkLst>
        </pc:spChg>
        <pc:picChg chg="add del mod">
          <ac:chgData name="" userId="78c7de0b1a118f76" providerId="LiveId" clId="{C4CDB24B-40D4-4CFE-BB99-B5D80BC52CF5}" dt="2023-03-26T08:08:06.771" v="2679" actId="478"/>
          <ac:picMkLst>
            <pc:docMk/>
            <pc:sldMk cId="3099014766" sldId="263"/>
            <ac:picMk id="6" creationId="{722BCA4C-AB2D-453C-ADBF-EE80B51060A5}"/>
          </ac:picMkLst>
        </pc:picChg>
        <pc:picChg chg="add del mod">
          <ac:chgData name="" userId="78c7de0b1a118f76" providerId="LiveId" clId="{C4CDB24B-40D4-4CFE-BB99-B5D80BC52CF5}" dt="2023-03-26T08:07:48.801" v="2677" actId="478"/>
          <ac:picMkLst>
            <pc:docMk/>
            <pc:sldMk cId="3099014766" sldId="263"/>
            <ac:picMk id="10" creationId="{B4FEB6F9-35A0-424C-82ED-D514B394D1B5}"/>
          </ac:picMkLst>
        </pc:picChg>
        <pc:picChg chg="add del mod">
          <ac:chgData name="" userId="78c7de0b1a118f76" providerId="LiveId" clId="{C4CDB24B-40D4-4CFE-BB99-B5D80BC52CF5}" dt="2023-03-26T08:09:00.473" v="2684" actId="478"/>
          <ac:picMkLst>
            <pc:docMk/>
            <pc:sldMk cId="3099014766" sldId="263"/>
            <ac:picMk id="12" creationId="{802D7997-026C-4E2A-9248-577EA8EB2E78}"/>
          </ac:picMkLst>
        </pc:picChg>
        <pc:picChg chg="add mod">
          <ac:chgData name="" userId="78c7de0b1a118f76" providerId="LiveId" clId="{C4CDB24B-40D4-4CFE-BB99-B5D80BC52CF5}" dt="2023-03-26T08:13:48.492" v="2731" actId="1076"/>
          <ac:picMkLst>
            <pc:docMk/>
            <pc:sldMk cId="3099014766" sldId="263"/>
            <ac:picMk id="16" creationId="{83C3410A-33F9-47F0-8C02-7E843740A4B8}"/>
          </ac:picMkLst>
        </pc:picChg>
        <pc:picChg chg="add mod">
          <ac:chgData name="" userId="78c7de0b1a118f76" providerId="LiveId" clId="{C4CDB24B-40D4-4CFE-BB99-B5D80BC52CF5}" dt="2023-03-26T18:01:33.976" v="3197"/>
          <ac:picMkLst>
            <pc:docMk/>
            <pc:sldMk cId="3099014766" sldId="263"/>
            <ac:picMk id="21" creationId="{F88D9C95-0E2F-4E89-B2DA-BA92B9B13BEC}"/>
          </ac:picMkLst>
        </pc:picChg>
        <pc:picChg chg="add mod">
          <ac:chgData name="" userId="78c7de0b1a118f76" providerId="LiveId" clId="{C4CDB24B-40D4-4CFE-BB99-B5D80BC52CF5}" dt="2023-03-26T18:01:19.160" v="3195"/>
          <ac:picMkLst>
            <pc:docMk/>
            <pc:sldMk cId="3099014766" sldId="263"/>
            <ac:picMk id="26" creationId="{C1DFD753-D375-4859-8493-2D2DB17FB5C7}"/>
          </ac:picMkLst>
        </pc:picChg>
        <pc:picChg chg="add del">
          <ac:chgData name="" userId="78c7de0b1a118f76" providerId="LiveId" clId="{C4CDB24B-40D4-4CFE-BB99-B5D80BC52CF5}" dt="2023-03-26T08:11:56.675" v="2727" actId="478"/>
          <ac:picMkLst>
            <pc:docMk/>
            <pc:sldMk cId="3099014766" sldId="263"/>
            <ac:picMk id="10242" creationId="{12B1B0BD-882E-4ED5-88DB-772989F6DB1C}"/>
          </ac:picMkLst>
        </pc:picChg>
        <pc:picChg chg="add mod">
          <ac:chgData name="" userId="78c7de0b1a118f76" providerId="LiveId" clId="{C4CDB24B-40D4-4CFE-BB99-B5D80BC52CF5}" dt="2023-03-26T08:13:42.802" v="2730" actId="1076"/>
          <ac:picMkLst>
            <pc:docMk/>
            <pc:sldMk cId="3099014766" sldId="263"/>
            <ac:picMk id="10244" creationId="{5E1FF631-A27D-4D10-BFBF-345F0AA3BC68}"/>
          </ac:picMkLst>
        </pc:picChg>
        <pc:picChg chg="add del">
          <ac:chgData name="" userId="78c7de0b1a118f76" providerId="LiveId" clId="{C4CDB24B-40D4-4CFE-BB99-B5D80BC52CF5}" dt="2023-03-26T08:16:15.815" v="2745" actId="478"/>
          <ac:picMkLst>
            <pc:docMk/>
            <pc:sldMk cId="3099014766" sldId="263"/>
            <ac:picMk id="10246" creationId="{13DD6187-8038-449A-A6BA-D9FF91BB31B0}"/>
          </ac:picMkLst>
        </pc:picChg>
        <pc:picChg chg="add mod">
          <ac:chgData name="" userId="78c7de0b1a118f76" providerId="LiveId" clId="{C4CDB24B-40D4-4CFE-BB99-B5D80BC52CF5}" dt="2023-03-26T08:17:59.369" v="2758" actId="1076"/>
          <ac:picMkLst>
            <pc:docMk/>
            <pc:sldMk cId="3099014766" sldId="263"/>
            <ac:picMk id="10248" creationId="{D5E1AC52-A3DD-4CDD-AE2E-099680E59DEE}"/>
          </ac:picMkLst>
        </pc:picChg>
      </pc:sldChg>
      <pc:sldChg chg="addSp delSp modSp add addCm delCm">
        <pc:chgData name="" userId="78c7de0b1a118f76" providerId="LiveId" clId="{C4CDB24B-40D4-4CFE-BB99-B5D80BC52CF5}" dt="2023-03-26T14:21:30.746" v="3073" actId="14100"/>
        <pc:sldMkLst>
          <pc:docMk/>
          <pc:sldMk cId="4163928177" sldId="264"/>
        </pc:sldMkLst>
        <pc:spChg chg="del mod">
          <ac:chgData name="" userId="78c7de0b1a118f76" providerId="LiveId" clId="{C4CDB24B-40D4-4CFE-BB99-B5D80BC52CF5}" dt="2023-03-25T00:30:41.571" v="1113" actId="478"/>
          <ac:spMkLst>
            <pc:docMk/>
            <pc:sldMk cId="4163928177" sldId="264"/>
            <ac:spMk id="2" creationId="{A675AFD4-AB6F-4B22-91B4-452246E9B499}"/>
          </ac:spMkLst>
        </pc:spChg>
        <pc:spChg chg="del">
          <ac:chgData name="" userId="78c7de0b1a118f76" providerId="LiveId" clId="{C4CDB24B-40D4-4CFE-BB99-B5D80BC52CF5}" dt="2023-03-24T22:51:09.265" v="852"/>
          <ac:spMkLst>
            <pc:docMk/>
            <pc:sldMk cId="4163928177" sldId="264"/>
            <ac:spMk id="3" creationId="{6304B0A3-A7EC-4999-A19B-7DAF1D6BD71E}"/>
          </ac:spMkLst>
        </pc:spChg>
        <pc:spChg chg="add del mod">
          <ac:chgData name="" userId="78c7de0b1a118f76" providerId="LiveId" clId="{C4CDB24B-40D4-4CFE-BB99-B5D80BC52CF5}" dt="2023-03-26T07:11:47.280" v="2312" actId="478"/>
          <ac:spMkLst>
            <pc:docMk/>
            <pc:sldMk cId="4163928177" sldId="264"/>
            <ac:spMk id="4" creationId="{08E5E8C9-519E-4EA7-951E-A47C0EE18DAB}"/>
          </ac:spMkLst>
        </pc:spChg>
        <pc:spChg chg="add del mod">
          <ac:chgData name="" userId="78c7de0b1a118f76" providerId="LiveId" clId="{C4CDB24B-40D4-4CFE-BB99-B5D80BC52CF5}" dt="2023-03-25T00:30:48.320" v="1114" actId="478"/>
          <ac:spMkLst>
            <pc:docMk/>
            <pc:sldMk cId="4163928177" sldId="264"/>
            <ac:spMk id="4" creationId="{CCA02F6B-2355-4C69-BB37-50D315C81166}"/>
          </ac:spMkLst>
        </pc:spChg>
        <pc:spChg chg="add mod">
          <ac:chgData name="" userId="78c7de0b1a118f76" providerId="LiveId" clId="{C4CDB24B-40D4-4CFE-BB99-B5D80BC52CF5}" dt="2023-03-26T07:12:16.944" v="2317" actId="1076"/>
          <ac:spMkLst>
            <pc:docMk/>
            <pc:sldMk cId="4163928177" sldId="264"/>
            <ac:spMk id="5" creationId="{D080D6AD-5494-4687-9617-2F501746FC9B}"/>
          </ac:spMkLst>
        </pc:spChg>
        <pc:spChg chg="add del mod">
          <ac:chgData name="" userId="78c7de0b1a118f76" providerId="LiveId" clId="{C4CDB24B-40D4-4CFE-BB99-B5D80BC52CF5}" dt="2023-03-24T23:24:01.568" v="876"/>
          <ac:spMkLst>
            <pc:docMk/>
            <pc:sldMk cId="4163928177" sldId="264"/>
            <ac:spMk id="6" creationId="{3C2CBED9-0903-45D8-A918-DEAB41D86EBE}"/>
          </ac:spMkLst>
        </pc:spChg>
        <pc:spChg chg="add del mod">
          <ac:chgData name="" userId="78c7de0b1a118f76" providerId="LiveId" clId="{C4CDB24B-40D4-4CFE-BB99-B5D80BC52CF5}" dt="2023-03-26T07:17:46.363" v="2328" actId="478"/>
          <ac:spMkLst>
            <pc:docMk/>
            <pc:sldMk cId="4163928177" sldId="264"/>
            <ac:spMk id="10" creationId="{1938529C-EFEC-4803-BE95-B8BDBF6BB3A3}"/>
          </ac:spMkLst>
        </pc:spChg>
        <pc:spChg chg="add del mod">
          <ac:chgData name="" userId="78c7de0b1a118f76" providerId="LiveId" clId="{C4CDB24B-40D4-4CFE-BB99-B5D80BC52CF5}" dt="2023-03-26T07:11:27.434" v="2308" actId="478"/>
          <ac:spMkLst>
            <pc:docMk/>
            <pc:sldMk cId="4163928177" sldId="264"/>
            <ac:spMk id="11" creationId="{D98C9888-11C7-4773-9CB5-3B508EDBBEB9}"/>
          </ac:spMkLst>
        </pc:spChg>
        <pc:spChg chg="add del mod">
          <ac:chgData name="" userId="78c7de0b1a118f76" providerId="LiveId" clId="{C4CDB24B-40D4-4CFE-BB99-B5D80BC52CF5}" dt="2023-03-26T07:17:43.322" v="2327" actId="478"/>
          <ac:spMkLst>
            <pc:docMk/>
            <pc:sldMk cId="4163928177" sldId="264"/>
            <ac:spMk id="13" creationId="{EC7DCC57-68F8-4DD8-9B98-858270794934}"/>
          </ac:spMkLst>
        </pc:spChg>
        <pc:picChg chg="add mod">
          <ac:chgData name="" userId="78c7de0b1a118f76" providerId="LiveId" clId="{C4CDB24B-40D4-4CFE-BB99-B5D80BC52CF5}" dt="2023-03-26T07:12:21.127" v="2318" actId="1076"/>
          <ac:picMkLst>
            <pc:docMk/>
            <pc:sldMk cId="4163928177" sldId="264"/>
            <ac:picMk id="3" creationId="{75293317-C4CB-426A-AC21-F910017B97E1}"/>
          </ac:picMkLst>
        </pc:picChg>
        <pc:picChg chg="add del mod">
          <ac:chgData name="" userId="78c7de0b1a118f76" providerId="LiveId" clId="{C4CDB24B-40D4-4CFE-BB99-B5D80BC52CF5}" dt="2023-03-24T22:52:57.528" v="854" actId="478"/>
          <ac:picMkLst>
            <pc:docMk/>
            <pc:sldMk cId="4163928177" sldId="264"/>
            <ac:picMk id="4" creationId="{5EA924B1-36A3-4A17-9C7E-84D2C37F561B}"/>
          </ac:picMkLst>
        </pc:picChg>
        <pc:picChg chg="add del mod">
          <ac:chgData name="" userId="78c7de0b1a118f76" providerId="LiveId" clId="{C4CDB24B-40D4-4CFE-BB99-B5D80BC52CF5}" dt="2023-03-24T22:53:32.733" v="857" actId="478"/>
          <ac:picMkLst>
            <pc:docMk/>
            <pc:sldMk cId="4163928177" sldId="264"/>
            <ac:picMk id="7" creationId="{69CDE96F-8789-43E4-910C-7B3B1F04F651}"/>
          </ac:picMkLst>
        </pc:picChg>
        <pc:picChg chg="add mod">
          <ac:chgData name="" userId="78c7de0b1a118f76" providerId="LiveId" clId="{C4CDB24B-40D4-4CFE-BB99-B5D80BC52CF5}" dt="2023-03-26T07:18:14.511" v="2335" actId="1076"/>
          <ac:picMkLst>
            <pc:docMk/>
            <pc:sldMk cId="4163928177" sldId="264"/>
            <ac:picMk id="7" creationId="{728AB5A1-B5B8-485F-8B08-46D6B4BF5DA6}"/>
          </ac:picMkLst>
        </pc:picChg>
        <pc:picChg chg="add del mod">
          <ac:chgData name="" userId="78c7de0b1a118f76" providerId="LiveId" clId="{C4CDB24B-40D4-4CFE-BB99-B5D80BC52CF5}" dt="2023-03-24T23:16:01.550" v="867" actId="478"/>
          <ac:picMkLst>
            <pc:docMk/>
            <pc:sldMk cId="4163928177" sldId="264"/>
            <ac:picMk id="8" creationId="{DDFD933D-9EFF-4F44-B566-ACF35C66401E}"/>
          </ac:picMkLst>
        </pc:picChg>
        <pc:picChg chg="add del mod">
          <ac:chgData name="" userId="78c7de0b1a118f76" providerId="LiveId" clId="{C4CDB24B-40D4-4CFE-BB99-B5D80BC52CF5}" dt="2023-03-26T07:15:32.643" v="2320" actId="478"/>
          <ac:picMkLst>
            <pc:docMk/>
            <pc:sldMk cId="4163928177" sldId="264"/>
            <ac:picMk id="9" creationId="{8D5764F4-A85C-4052-9839-31D075E4E7B6}"/>
          </ac:picMkLst>
        </pc:picChg>
        <pc:picChg chg="add mod">
          <ac:chgData name="" userId="78c7de0b1a118f76" providerId="LiveId" clId="{C4CDB24B-40D4-4CFE-BB99-B5D80BC52CF5}" dt="2023-03-26T14:21:26.601" v="3071" actId="1076"/>
          <ac:picMkLst>
            <pc:docMk/>
            <pc:sldMk cId="4163928177" sldId="264"/>
            <ac:picMk id="1026" creationId="{31A20D7B-0738-47FA-814F-7F45A9C1FA46}"/>
          </ac:picMkLst>
        </pc:picChg>
        <pc:picChg chg="add del mod">
          <ac:chgData name="" userId="78c7de0b1a118f76" providerId="LiveId" clId="{C4CDB24B-40D4-4CFE-BB99-B5D80BC52CF5}" dt="2023-03-26T07:17:48.175" v="2329" actId="478"/>
          <ac:picMkLst>
            <pc:docMk/>
            <pc:sldMk cId="4163928177" sldId="264"/>
            <ac:picMk id="1028" creationId="{A43EF1B1-5B6C-4527-A783-25755F7FD864}"/>
          </ac:picMkLst>
        </pc:picChg>
        <pc:picChg chg="add mod">
          <ac:chgData name="" userId="78c7de0b1a118f76" providerId="LiveId" clId="{C4CDB24B-40D4-4CFE-BB99-B5D80BC52CF5}" dt="2023-03-26T14:21:30.746" v="3073" actId="14100"/>
          <ac:picMkLst>
            <pc:docMk/>
            <pc:sldMk cId="4163928177" sldId="264"/>
            <ac:picMk id="4098" creationId="{3FD56423-2A07-4DA8-8193-D5B3FC3E545C}"/>
          </ac:picMkLst>
        </pc:picChg>
      </pc:sldChg>
      <pc:sldChg chg="addSp delSp modSp add">
        <pc:chgData name="" userId="78c7de0b1a118f76" providerId="LiveId" clId="{C4CDB24B-40D4-4CFE-BB99-B5D80BC52CF5}" dt="2023-03-26T07:24:36.547" v="2359" actId="1076"/>
        <pc:sldMkLst>
          <pc:docMk/>
          <pc:sldMk cId="544064850" sldId="265"/>
        </pc:sldMkLst>
        <pc:spChg chg="del">
          <ac:chgData name="" userId="78c7de0b1a118f76" providerId="LiveId" clId="{C4CDB24B-40D4-4CFE-BB99-B5D80BC52CF5}" dt="2023-03-24T23:40:57.859" v="989"/>
          <ac:spMkLst>
            <pc:docMk/>
            <pc:sldMk cId="544064850" sldId="265"/>
            <ac:spMk id="2" creationId="{8D4330A7-DA1D-4390-83A2-C3F3FC057BFF}"/>
          </ac:spMkLst>
        </pc:spChg>
        <pc:spChg chg="add del mod">
          <ac:chgData name="" userId="78c7de0b1a118f76" providerId="LiveId" clId="{C4CDB24B-40D4-4CFE-BB99-B5D80BC52CF5}" dt="2023-03-25T00:30:23.240" v="1110" actId="478"/>
          <ac:spMkLst>
            <pc:docMk/>
            <pc:sldMk cId="544064850" sldId="265"/>
            <ac:spMk id="3" creationId="{4210EF57-8486-4627-BC5B-8CFDCEEF1D44}"/>
          </ac:spMkLst>
        </pc:spChg>
        <pc:spChg chg="del">
          <ac:chgData name="" userId="78c7de0b1a118f76" providerId="LiveId" clId="{C4CDB24B-40D4-4CFE-BB99-B5D80BC52CF5}" dt="2023-03-24T23:46:03.895" v="992"/>
          <ac:spMkLst>
            <pc:docMk/>
            <pc:sldMk cId="544064850" sldId="265"/>
            <ac:spMk id="3" creationId="{EFBE4CBE-5FAE-4245-8A2A-4F8D9BAC91DE}"/>
          </ac:spMkLst>
        </pc:spChg>
        <pc:spChg chg="add del mod">
          <ac:chgData name="" userId="78c7de0b1a118f76" providerId="LiveId" clId="{C4CDB24B-40D4-4CFE-BB99-B5D80BC52CF5}" dt="2023-03-26T07:20:02.849" v="2339" actId="478"/>
          <ac:spMkLst>
            <pc:docMk/>
            <pc:sldMk cId="544064850" sldId="265"/>
            <ac:spMk id="4" creationId="{1653AA0B-7E95-42DA-8B0E-26134BD013F8}"/>
          </ac:spMkLst>
        </pc:spChg>
        <pc:spChg chg="add del mod">
          <ac:chgData name="" userId="78c7de0b1a118f76" providerId="LiveId" clId="{C4CDB24B-40D4-4CFE-BB99-B5D80BC52CF5}" dt="2023-03-25T00:30:18.559" v="1109" actId="478"/>
          <ac:spMkLst>
            <pc:docMk/>
            <pc:sldMk cId="544064850" sldId="265"/>
            <ac:spMk id="5" creationId="{91C9CB49-FA5C-4F93-9458-4C1B93A3FE38}"/>
          </ac:spMkLst>
        </pc:spChg>
        <pc:spChg chg="add">
          <ac:chgData name="" userId="78c7de0b1a118f76" providerId="LiveId" clId="{C4CDB24B-40D4-4CFE-BB99-B5D80BC52CF5}" dt="2023-03-24T23:50:42.221" v="1035"/>
          <ac:spMkLst>
            <pc:docMk/>
            <pc:sldMk cId="544064850" sldId="265"/>
            <ac:spMk id="7" creationId="{AE77AB6C-AFE2-4A88-AE3F-E128CF128655}"/>
          </ac:spMkLst>
        </pc:spChg>
        <pc:spChg chg="add del mod">
          <ac:chgData name="" userId="78c7de0b1a118f76" providerId="LiveId" clId="{C4CDB24B-40D4-4CFE-BB99-B5D80BC52CF5}" dt="2023-03-26T07:23:37.200" v="2348" actId="478"/>
          <ac:spMkLst>
            <pc:docMk/>
            <pc:sldMk cId="544064850" sldId="265"/>
            <ac:spMk id="8" creationId="{FBE5F7EF-4271-41B9-828F-CC5AF398F670}"/>
          </ac:spMkLst>
        </pc:spChg>
        <pc:spChg chg="add">
          <ac:chgData name="" userId="78c7de0b1a118f76" providerId="LiveId" clId="{C4CDB24B-40D4-4CFE-BB99-B5D80BC52CF5}" dt="2023-03-24T23:50:49.736" v="1036"/>
          <ac:spMkLst>
            <pc:docMk/>
            <pc:sldMk cId="544064850" sldId="265"/>
            <ac:spMk id="9" creationId="{CEBA7B1E-5ECF-4746-824C-D8FC3A60CAFA}"/>
          </ac:spMkLst>
        </pc:spChg>
        <pc:spChg chg="add del mod ord">
          <ac:chgData name="" userId="78c7de0b1a118f76" providerId="LiveId" clId="{C4CDB24B-40D4-4CFE-BB99-B5D80BC52CF5}" dt="2023-03-24T23:51:13.933" v="1041" actId="478"/>
          <ac:spMkLst>
            <pc:docMk/>
            <pc:sldMk cId="544064850" sldId="265"/>
            <ac:spMk id="10" creationId="{D9D03D31-148B-47F3-AC92-FA158A6B9E81}"/>
          </ac:spMkLst>
        </pc:spChg>
        <pc:spChg chg="add mod">
          <ac:chgData name="" userId="78c7de0b1a118f76" providerId="LiveId" clId="{C4CDB24B-40D4-4CFE-BB99-B5D80BC52CF5}" dt="2023-03-26T07:20:18.811" v="2342" actId="20577"/>
          <ac:spMkLst>
            <pc:docMk/>
            <pc:sldMk cId="544064850" sldId="265"/>
            <ac:spMk id="11" creationId="{BDF7FC18-3002-4D34-9E50-4A423F1BFD82}"/>
          </ac:spMkLst>
        </pc:spChg>
        <pc:spChg chg="add del mod">
          <ac:chgData name="" userId="78c7de0b1a118f76" providerId="LiveId" clId="{C4CDB24B-40D4-4CFE-BB99-B5D80BC52CF5}" dt="2023-03-26T07:23:43.709" v="2350" actId="478"/>
          <ac:spMkLst>
            <pc:docMk/>
            <pc:sldMk cId="544064850" sldId="265"/>
            <ac:spMk id="12" creationId="{6B5D9E18-63C2-49B7-81F7-32D43E69EDB9}"/>
          </ac:spMkLst>
        </pc:spChg>
        <pc:spChg chg="add del mod">
          <ac:chgData name="" userId="78c7de0b1a118f76" providerId="LiveId" clId="{C4CDB24B-40D4-4CFE-BB99-B5D80BC52CF5}" dt="2023-03-26T07:23:46.959" v="2351" actId="478"/>
          <ac:spMkLst>
            <pc:docMk/>
            <pc:sldMk cId="544064850" sldId="265"/>
            <ac:spMk id="13" creationId="{84E37D32-57B2-410B-B9B8-6AB225C13982}"/>
          </ac:spMkLst>
        </pc:spChg>
        <pc:picChg chg="add mod">
          <ac:chgData name="" userId="78c7de0b1a118f76" providerId="LiveId" clId="{C4CDB24B-40D4-4CFE-BB99-B5D80BC52CF5}" dt="2023-03-26T07:24:36.547" v="2359" actId="1076"/>
          <ac:picMkLst>
            <pc:docMk/>
            <pc:sldMk cId="544064850" sldId="265"/>
            <ac:picMk id="3" creationId="{CF2D0B01-FBE8-4590-B720-A05B826D5377}"/>
          </ac:picMkLst>
        </pc:picChg>
        <pc:picChg chg="add del mod ord">
          <ac:chgData name="" userId="78c7de0b1a118f76" providerId="LiveId" clId="{C4CDB24B-40D4-4CFE-BB99-B5D80BC52CF5}" dt="2023-03-26T07:21:40.638" v="2345" actId="478"/>
          <ac:picMkLst>
            <pc:docMk/>
            <pc:sldMk cId="544064850" sldId="265"/>
            <ac:picMk id="6" creationId="{2AACEEDE-AA6B-4C30-9136-45C582381BBF}"/>
          </ac:picMkLst>
        </pc:picChg>
        <pc:picChg chg="add mod">
          <ac:chgData name="" userId="78c7de0b1a118f76" providerId="LiveId" clId="{C4CDB24B-40D4-4CFE-BB99-B5D80BC52CF5}" dt="2023-03-26T07:20:22.814" v="2343" actId="1076"/>
          <ac:picMkLst>
            <pc:docMk/>
            <pc:sldMk cId="544064850" sldId="265"/>
            <ac:picMk id="10" creationId="{5E0ABB6B-0AE2-42DE-B6B2-DAD316DBEE38}"/>
          </ac:picMkLst>
        </pc:picChg>
        <pc:picChg chg="add mod">
          <ac:chgData name="" userId="78c7de0b1a118f76" providerId="LiveId" clId="{C4CDB24B-40D4-4CFE-BB99-B5D80BC52CF5}" dt="2023-03-26T07:24:28.207" v="2356" actId="1076"/>
          <ac:picMkLst>
            <pc:docMk/>
            <pc:sldMk cId="544064850" sldId="265"/>
            <ac:picMk id="14" creationId="{D0894E31-2643-4386-BE6B-67CBC85405D1}"/>
          </ac:picMkLst>
        </pc:picChg>
        <pc:picChg chg="add mod ord">
          <ac:chgData name="" userId="78c7de0b1a118f76" providerId="LiveId" clId="{C4CDB24B-40D4-4CFE-BB99-B5D80BC52CF5}" dt="2023-03-26T07:24:30.840" v="2357" actId="166"/>
          <ac:picMkLst>
            <pc:docMk/>
            <pc:sldMk cId="544064850" sldId="265"/>
            <ac:picMk id="2050" creationId="{B82B5DAE-A068-4E35-A428-557B7612F4DB}"/>
          </ac:picMkLst>
        </pc:picChg>
        <pc:picChg chg="add del mod">
          <ac:chgData name="" userId="78c7de0b1a118f76" providerId="LiveId" clId="{C4CDB24B-40D4-4CFE-BB99-B5D80BC52CF5}" dt="2023-03-26T07:24:23.924" v="2354" actId="478"/>
          <ac:picMkLst>
            <pc:docMk/>
            <pc:sldMk cId="544064850" sldId="265"/>
            <ac:picMk id="2058" creationId="{A69D4283-01EF-481F-AF23-8FB1286FC6C2}"/>
          </ac:picMkLst>
        </pc:picChg>
      </pc:sldChg>
      <pc:sldChg chg="addSp delSp modSp add">
        <pc:chgData name="" userId="78c7de0b1a118f76" providerId="LiveId" clId="{C4CDB24B-40D4-4CFE-BB99-B5D80BC52CF5}" dt="2023-03-26T07:40:34.690" v="2455" actId="1076"/>
        <pc:sldMkLst>
          <pc:docMk/>
          <pc:sldMk cId="2609266872" sldId="266"/>
        </pc:sldMkLst>
        <pc:spChg chg="del mod">
          <ac:chgData name="" userId="78c7de0b1a118f76" providerId="LiveId" clId="{C4CDB24B-40D4-4CFE-BB99-B5D80BC52CF5}" dt="2023-03-25T00:32:10.562" v="1149" actId="478"/>
          <ac:spMkLst>
            <pc:docMk/>
            <pc:sldMk cId="2609266872" sldId="266"/>
            <ac:spMk id="2" creationId="{940624AC-9DEC-4F23-B627-D932A49E4811}"/>
          </ac:spMkLst>
        </pc:spChg>
        <pc:spChg chg="del">
          <ac:chgData name="" userId="78c7de0b1a118f76" providerId="LiveId" clId="{C4CDB24B-40D4-4CFE-BB99-B5D80BC52CF5}" dt="2023-03-25T00:28:24.989" v="1090"/>
          <ac:spMkLst>
            <pc:docMk/>
            <pc:sldMk cId="2609266872" sldId="266"/>
            <ac:spMk id="3" creationId="{1C73653D-D5A9-422B-A7AE-2FA34E3ACA71}"/>
          </ac:spMkLst>
        </pc:spChg>
        <pc:spChg chg="add del mod">
          <ac:chgData name="" userId="78c7de0b1a118f76" providerId="LiveId" clId="{C4CDB24B-40D4-4CFE-BB99-B5D80BC52CF5}" dt="2023-03-26T07:38:00.917" v="2440" actId="478"/>
          <ac:spMkLst>
            <pc:docMk/>
            <pc:sldMk cId="2609266872" sldId="266"/>
            <ac:spMk id="3" creationId="{E10134A0-74C2-450A-8764-1651ECB9F7FB}"/>
          </ac:spMkLst>
        </pc:spChg>
        <pc:spChg chg="add del mod">
          <ac:chgData name="" userId="78c7de0b1a118f76" providerId="LiveId" clId="{C4CDB24B-40D4-4CFE-BB99-B5D80BC52CF5}" dt="2023-03-25T00:32:13.606" v="1151" actId="478"/>
          <ac:spMkLst>
            <pc:docMk/>
            <pc:sldMk cId="2609266872" sldId="266"/>
            <ac:spMk id="7" creationId="{D58E0878-E0E3-4DFB-A055-35658EC2693C}"/>
          </ac:spMkLst>
        </pc:spChg>
        <pc:spChg chg="add del mod">
          <ac:chgData name="" userId="78c7de0b1a118f76" providerId="LiveId" clId="{C4CDB24B-40D4-4CFE-BB99-B5D80BC52CF5}" dt="2023-03-26T07:35:32.223" v="2398" actId="478"/>
          <ac:spMkLst>
            <pc:docMk/>
            <pc:sldMk cId="2609266872" sldId="266"/>
            <ac:spMk id="8" creationId="{01BFA57B-5F56-40D4-AD73-7079ADE992E1}"/>
          </ac:spMkLst>
        </pc:spChg>
        <pc:spChg chg="add mod">
          <ac:chgData name="" userId="78c7de0b1a118f76" providerId="LiveId" clId="{C4CDB24B-40D4-4CFE-BB99-B5D80BC52CF5}" dt="2023-03-26T07:40:34.690" v="2455" actId="1076"/>
          <ac:spMkLst>
            <pc:docMk/>
            <pc:sldMk cId="2609266872" sldId="266"/>
            <ac:spMk id="9" creationId="{F2486729-83B2-47D1-B91B-739C4F6DA054}"/>
          </ac:spMkLst>
        </pc:spChg>
        <pc:spChg chg="add mod">
          <ac:chgData name="" userId="78c7de0b1a118f76" providerId="LiveId" clId="{C4CDB24B-40D4-4CFE-BB99-B5D80BC52CF5}" dt="2023-03-26T07:39:24.175" v="2448" actId="1076"/>
          <ac:spMkLst>
            <pc:docMk/>
            <pc:sldMk cId="2609266872" sldId="266"/>
            <ac:spMk id="11" creationId="{5236FD9D-EF71-498F-AC6A-8D7DCD9D75DF}"/>
          </ac:spMkLst>
        </pc:spChg>
        <pc:picChg chg="add del mod">
          <ac:chgData name="" userId="78c7de0b1a118f76" providerId="LiveId" clId="{C4CDB24B-40D4-4CFE-BB99-B5D80BC52CF5}" dt="2023-03-26T07:37:54.830" v="2439" actId="478"/>
          <ac:picMkLst>
            <pc:docMk/>
            <pc:sldMk cId="2609266872" sldId="266"/>
            <ac:picMk id="2" creationId="{BD472898-8D14-4059-93E6-63FD5B41CD93}"/>
          </ac:picMkLst>
        </pc:picChg>
        <pc:picChg chg="add mod">
          <ac:chgData name="" userId="78c7de0b1a118f76" providerId="LiveId" clId="{C4CDB24B-40D4-4CFE-BB99-B5D80BC52CF5}" dt="2023-03-26T07:38:22.141" v="2443" actId="1076"/>
          <ac:picMkLst>
            <pc:docMk/>
            <pc:sldMk cId="2609266872" sldId="266"/>
            <ac:picMk id="4" creationId="{78969D06-745D-4ACE-A49F-44F5A6869299}"/>
          </ac:picMkLst>
        </pc:picChg>
        <pc:picChg chg="add mod">
          <ac:chgData name="" userId="78c7de0b1a118f76" providerId="LiveId" clId="{C4CDB24B-40D4-4CFE-BB99-B5D80BC52CF5}" dt="2023-03-26T07:36:20.756" v="2436" actId="1076"/>
          <ac:picMkLst>
            <pc:docMk/>
            <pc:sldMk cId="2609266872" sldId="266"/>
            <ac:picMk id="5" creationId="{9E6D0083-0774-42F5-95E2-76BAC7159102}"/>
          </ac:picMkLst>
        </pc:picChg>
        <pc:picChg chg="add mod">
          <ac:chgData name="" userId="78c7de0b1a118f76" providerId="LiveId" clId="{C4CDB24B-40D4-4CFE-BB99-B5D80BC52CF5}" dt="2023-03-26T07:36:12.906" v="2435" actId="1076"/>
          <ac:picMkLst>
            <pc:docMk/>
            <pc:sldMk cId="2609266872" sldId="266"/>
            <ac:picMk id="7" creationId="{F73FAFC9-8B25-474E-BF86-B56ADC0A9136}"/>
          </ac:picMkLst>
        </pc:picChg>
        <pc:picChg chg="add mod">
          <ac:chgData name="" userId="78c7de0b1a118f76" providerId="LiveId" clId="{C4CDB24B-40D4-4CFE-BB99-B5D80BC52CF5}" dt="2023-03-26T07:38:18.821" v="2442" actId="14100"/>
          <ac:picMkLst>
            <pc:docMk/>
            <pc:sldMk cId="2609266872" sldId="266"/>
            <ac:picMk id="10" creationId="{6F1FCF7D-E4A8-4512-8BEE-7F26ED24FD03}"/>
          </ac:picMkLst>
        </pc:picChg>
        <pc:cxnChg chg="add mod">
          <ac:chgData name="" userId="78c7de0b1a118f76" providerId="LiveId" clId="{C4CDB24B-40D4-4CFE-BB99-B5D80BC52CF5}" dt="2023-03-26T07:40:04.816" v="2451" actId="208"/>
          <ac:cxnSpMkLst>
            <pc:docMk/>
            <pc:sldMk cId="2609266872" sldId="266"/>
            <ac:cxnSpMk id="13" creationId="{29978C65-8ABD-4B2E-9CB2-895B42E6267C}"/>
          </ac:cxnSpMkLst>
        </pc:cxnChg>
      </pc:sldChg>
      <pc:sldChg chg="addSp delSp modSp add">
        <pc:chgData name="" userId="78c7de0b1a118f76" providerId="LiveId" clId="{C4CDB24B-40D4-4CFE-BB99-B5D80BC52CF5}" dt="2023-03-26T07:34:36.255" v="2393" actId="1076"/>
        <pc:sldMkLst>
          <pc:docMk/>
          <pc:sldMk cId="3384290402" sldId="267"/>
        </pc:sldMkLst>
        <pc:spChg chg="del">
          <ac:chgData name="" userId="78c7de0b1a118f76" providerId="LiveId" clId="{C4CDB24B-40D4-4CFE-BB99-B5D80BC52CF5}" dt="2023-03-25T12:36:43.408" v="1285"/>
          <ac:spMkLst>
            <pc:docMk/>
            <pc:sldMk cId="3384290402" sldId="267"/>
            <ac:spMk id="2" creationId="{882F68B5-5F08-4C18-95EA-FD1F3A20F6D7}"/>
          </ac:spMkLst>
        </pc:spChg>
        <pc:spChg chg="del">
          <ac:chgData name="" userId="78c7de0b1a118f76" providerId="LiveId" clId="{C4CDB24B-40D4-4CFE-BB99-B5D80BC52CF5}" dt="2023-03-26T07:31:00.494" v="2388"/>
          <ac:spMkLst>
            <pc:docMk/>
            <pc:sldMk cId="3384290402" sldId="267"/>
            <ac:spMk id="3" creationId="{5CFCCDD1-580A-421B-9BED-9CCB2D03E67F}"/>
          </ac:spMkLst>
        </pc:spChg>
        <pc:spChg chg="add del mod">
          <ac:chgData name="" userId="78c7de0b1a118f76" providerId="LiveId" clId="{C4CDB24B-40D4-4CFE-BB99-B5D80BC52CF5}" dt="2023-03-25T12:36:48.246" v="1286" actId="478"/>
          <ac:spMkLst>
            <pc:docMk/>
            <pc:sldMk cId="3384290402" sldId="267"/>
            <ac:spMk id="5" creationId="{DE6D1B86-11B7-4644-BBFF-6AAD06EAEDCD}"/>
          </ac:spMkLst>
        </pc:spChg>
        <pc:spChg chg="add del mod">
          <ac:chgData name="" userId="78c7de0b1a118f76" providerId="LiveId" clId="{C4CDB24B-40D4-4CFE-BB99-B5D80BC52CF5}" dt="2023-03-26T07:26:39.105" v="2386" actId="478"/>
          <ac:spMkLst>
            <pc:docMk/>
            <pc:sldMk cId="3384290402" sldId="267"/>
            <ac:spMk id="7" creationId="{E84AC923-CC9C-4458-AACA-958BE9060E49}"/>
          </ac:spMkLst>
        </pc:spChg>
        <pc:spChg chg="add del mod">
          <ac:chgData name="" userId="78c7de0b1a118f76" providerId="LiveId" clId="{C4CDB24B-40D4-4CFE-BB99-B5D80BC52CF5}" dt="2023-03-26T07:26:34.842" v="2385" actId="478"/>
          <ac:spMkLst>
            <pc:docMk/>
            <pc:sldMk cId="3384290402" sldId="267"/>
            <ac:spMk id="8" creationId="{033193C5-8CD5-473D-855F-8F748CE7D214}"/>
          </ac:spMkLst>
        </pc:spChg>
        <pc:spChg chg="add mod">
          <ac:chgData name="" userId="78c7de0b1a118f76" providerId="LiveId" clId="{C4CDB24B-40D4-4CFE-BB99-B5D80BC52CF5}" dt="2023-03-26T07:26:44.403" v="2387" actId="14100"/>
          <ac:spMkLst>
            <pc:docMk/>
            <pc:sldMk cId="3384290402" sldId="267"/>
            <ac:spMk id="10" creationId="{95BF0C4E-9D7E-47D6-B85B-6CF26BDE0F0D}"/>
          </ac:spMkLst>
        </pc:spChg>
        <pc:spChg chg="add del mod">
          <ac:chgData name="" userId="78c7de0b1a118f76" providerId="LiveId" clId="{C4CDB24B-40D4-4CFE-BB99-B5D80BC52CF5}" dt="2023-03-26T07:34:29.420" v="2391"/>
          <ac:spMkLst>
            <pc:docMk/>
            <pc:sldMk cId="3384290402" sldId="267"/>
            <ac:spMk id="14" creationId="{AE2941EF-8BFE-4B89-BD14-0BB68198D060}"/>
          </ac:spMkLst>
        </pc:spChg>
        <pc:picChg chg="add del mod">
          <ac:chgData name="" userId="78c7de0b1a118f76" providerId="LiveId" clId="{C4CDB24B-40D4-4CFE-BB99-B5D80BC52CF5}" dt="2023-03-26T07:31:06.368" v="2389" actId="478"/>
          <ac:picMkLst>
            <pc:docMk/>
            <pc:sldMk cId="3384290402" sldId="267"/>
            <ac:picMk id="4" creationId="{4D383E9B-598C-4EFF-B89E-B3B6C887D358}"/>
          </ac:picMkLst>
        </pc:picChg>
        <pc:picChg chg="add del mod">
          <ac:chgData name="" userId="78c7de0b1a118f76" providerId="LiveId" clId="{C4CDB24B-40D4-4CFE-BB99-B5D80BC52CF5}" dt="2023-03-26T07:25:27.544" v="2362" actId="478"/>
          <ac:picMkLst>
            <pc:docMk/>
            <pc:sldMk cId="3384290402" sldId="267"/>
            <ac:picMk id="9" creationId="{26969DA4-3595-426C-BB45-C17EA7F78D6A}"/>
          </ac:picMkLst>
        </pc:picChg>
        <pc:picChg chg="add del mod">
          <ac:chgData name="" userId="78c7de0b1a118f76" providerId="LiveId" clId="{C4CDB24B-40D4-4CFE-BB99-B5D80BC52CF5}" dt="2023-03-26T07:34:28.684" v="2390" actId="478"/>
          <ac:picMkLst>
            <pc:docMk/>
            <pc:sldMk cId="3384290402" sldId="267"/>
            <ac:picMk id="12" creationId="{4FED334C-FEB1-4522-A23D-63095B0B4B4C}"/>
          </ac:picMkLst>
        </pc:picChg>
        <pc:picChg chg="add mod">
          <ac:chgData name="" userId="78c7de0b1a118f76" providerId="LiveId" clId="{C4CDB24B-40D4-4CFE-BB99-B5D80BC52CF5}" dt="2023-03-26T07:34:36.255" v="2393" actId="1076"/>
          <ac:picMkLst>
            <pc:docMk/>
            <pc:sldMk cId="3384290402" sldId="267"/>
            <ac:picMk id="16" creationId="{6D17664E-C016-408E-976C-172DA1CBECB0}"/>
          </ac:picMkLst>
        </pc:picChg>
      </pc:sldChg>
      <pc:sldChg chg="addSp delSp modSp add mod">
        <pc:chgData name="" userId="78c7de0b1a118f76" providerId="LiveId" clId="{C4CDB24B-40D4-4CFE-BB99-B5D80BC52CF5}" dt="2023-03-26T14:23:48.970" v="3079" actId="1076"/>
        <pc:sldMkLst>
          <pc:docMk/>
          <pc:sldMk cId="2295190243" sldId="268"/>
        </pc:sldMkLst>
        <pc:spChg chg="del mod">
          <ac:chgData name="" userId="78c7de0b1a118f76" providerId="LiveId" clId="{C4CDB24B-40D4-4CFE-BB99-B5D80BC52CF5}" dt="2023-03-26T07:56:05.236" v="2591" actId="478"/>
          <ac:spMkLst>
            <pc:docMk/>
            <pc:sldMk cId="2295190243" sldId="268"/>
            <ac:spMk id="2" creationId="{C0201E00-85FA-4526-BF5B-2AA7D9A5E5BC}"/>
          </ac:spMkLst>
        </pc:spChg>
        <pc:spChg chg="del mod">
          <ac:chgData name="" userId="78c7de0b1a118f76" providerId="LiveId" clId="{C4CDB24B-40D4-4CFE-BB99-B5D80BC52CF5}" dt="2023-03-26T06:27:57.609" v="2038"/>
          <ac:spMkLst>
            <pc:docMk/>
            <pc:sldMk cId="2295190243" sldId="268"/>
            <ac:spMk id="3" creationId="{23E0B1AB-1EDC-4CA6-93AE-0103136C74EC}"/>
          </ac:spMkLst>
        </pc:spChg>
        <pc:spChg chg="add del mod">
          <ac:chgData name="" userId="78c7de0b1a118f76" providerId="LiveId" clId="{C4CDB24B-40D4-4CFE-BB99-B5D80BC52CF5}" dt="2023-03-26T06:28:22.730" v="2043"/>
          <ac:spMkLst>
            <pc:docMk/>
            <pc:sldMk cId="2295190243" sldId="268"/>
            <ac:spMk id="4" creationId="{2A669C1E-FDB5-416E-895A-04E8B39C4033}"/>
          </ac:spMkLst>
        </pc:spChg>
        <pc:spChg chg="add mod">
          <ac:chgData name="" userId="78c7de0b1a118f76" providerId="LiveId" clId="{C4CDB24B-40D4-4CFE-BB99-B5D80BC52CF5}" dt="2023-03-26T14:23:48.970" v="3079" actId="1076"/>
          <ac:spMkLst>
            <pc:docMk/>
            <pc:sldMk cId="2295190243" sldId="268"/>
            <ac:spMk id="11" creationId="{FE12D31C-0C3A-4A61-A4C0-B6CE8155E6C0}"/>
          </ac:spMkLst>
        </pc:spChg>
        <pc:spChg chg="add mod">
          <ac:chgData name="" userId="78c7de0b1a118f76" providerId="LiveId" clId="{C4CDB24B-40D4-4CFE-BB99-B5D80BC52CF5}" dt="2023-03-26T07:57:10.299" v="2605" actId="1036"/>
          <ac:spMkLst>
            <pc:docMk/>
            <pc:sldMk cId="2295190243" sldId="268"/>
            <ac:spMk id="12" creationId="{9D82FC80-FE3E-4745-BA7C-6D78C50C042A}"/>
          </ac:spMkLst>
        </pc:spChg>
        <pc:spChg chg="add del mod">
          <ac:chgData name="" userId="78c7de0b1a118f76" providerId="LiveId" clId="{C4CDB24B-40D4-4CFE-BB99-B5D80BC52CF5}" dt="2023-03-26T07:56:10.335" v="2592" actId="478"/>
          <ac:spMkLst>
            <pc:docMk/>
            <pc:sldMk cId="2295190243" sldId="268"/>
            <ac:spMk id="14" creationId="{AD48F123-CDA4-4A74-ADF6-FDE877967D9E}"/>
          </ac:spMkLst>
        </pc:spChg>
        <pc:graphicFrameChg chg="add del mod">
          <ac:chgData name="" userId="78c7de0b1a118f76" providerId="LiveId" clId="{C4CDB24B-40D4-4CFE-BB99-B5D80BC52CF5}" dt="2023-03-26T06:25:30.527" v="2035" actId="478"/>
          <ac:graphicFrameMkLst>
            <pc:docMk/>
            <pc:sldMk cId="2295190243" sldId="268"/>
            <ac:graphicFrameMk id="6" creationId="{31BD32AC-EC2E-4178-BD90-208D841887A5}"/>
          </ac:graphicFrameMkLst>
        </pc:graphicFrameChg>
        <pc:graphicFrameChg chg="add del mod">
          <ac:chgData name="" userId="78c7de0b1a118f76" providerId="LiveId" clId="{C4CDB24B-40D4-4CFE-BB99-B5D80BC52CF5}" dt="2023-03-26T06:28:37.357" v="2046"/>
          <ac:graphicFrameMkLst>
            <pc:docMk/>
            <pc:sldMk cId="2295190243" sldId="268"/>
            <ac:graphicFrameMk id="7" creationId="{70905DCF-6FD5-4938-A752-8492EB17A040}"/>
          </ac:graphicFrameMkLst>
        </pc:graphicFrameChg>
        <pc:picChg chg="add del mod">
          <ac:chgData name="" userId="78c7de0b1a118f76" providerId="LiveId" clId="{C4CDB24B-40D4-4CFE-BB99-B5D80BC52CF5}" dt="2023-03-26T06:28:05.589" v="2040" actId="478"/>
          <ac:picMkLst>
            <pc:docMk/>
            <pc:sldMk cId="2295190243" sldId="268"/>
            <ac:picMk id="5" creationId="{49963458-CB84-43DA-8133-A953A8FB41A9}"/>
          </ac:picMkLst>
        </pc:picChg>
        <pc:picChg chg="add del">
          <ac:chgData name="" userId="78c7de0b1a118f76" providerId="LiveId" clId="{C4CDB24B-40D4-4CFE-BB99-B5D80BC52CF5}" dt="2023-03-26T06:27:56.610" v="2037" actId="478"/>
          <ac:picMkLst>
            <pc:docMk/>
            <pc:sldMk cId="2295190243" sldId="268"/>
            <ac:picMk id="8" creationId="{9896B3F9-3E96-4392-8842-4F6F5BBCF78C}"/>
          </ac:picMkLst>
        </pc:picChg>
        <pc:picChg chg="add mod ord">
          <ac:chgData name="" userId="78c7de0b1a118f76" providerId="LiveId" clId="{C4CDB24B-40D4-4CFE-BB99-B5D80BC52CF5}" dt="2023-03-26T07:58:27.690" v="2612" actId="1076"/>
          <ac:picMkLst>
            <pc:docMk/>
            <pc:sldMk cId="2295190243" sldId="268"/>
            <ac:picMk id="10" creationId="{410686E5-286F-4628-92F3-8ACA794F7026}"/>
          </ac:picMkLst>
        </pc:picChg>
        <pc:picChg chg="add mod">
          <ac:chgData name="" userId="78c7de0b1a118f76" providerId="LiveId" clId="{C4CDB24B-40D4-4CFE-BB99-B5D80BC52CF5}" dt="2023-03-26T07:59:25.546" v="2613" actId="1076"/>
          <ac:picMkLst>
            <pc:docMk/>
            <pc:sldMk cId="2295190243" sldId="268"/>
            <ac:picMk id="9218" creationId="{2C64CE23-3CFF-45FD-B83D-B828A27F9CA6}"/>
          </ac:picMkLst>
        </pc:picChg>
      </pc:sldChg>
      <pc:sldChg chg="addSp delSp modSp add">
        <pc:chgData name="" userId="78c7de0b1a118f76" providerId="LiveId" clId="{C4CDB24B-40D4-4CFE-BB99-B5D80BC52CF5}" dt="2023-03-26T15:08:43.723" v="3130" actId="478"/>
        <pc:sldMkLst>
          <pc:docMk/>
          <pc:sldMk cId="3221470968" sldId="269"/>
        </pc:sldMkLst>
        <pc:spChg chg="del">
          <ac:chgData name="" userId="78c7de0b1a118f76" providerId="LiveId" clId="{C4CDB24B-40D4-4CFE-BB99-B5D80BC52CF5}" dt="2023-03-26T08:32:51.219" v="2815" actId="478"/>
          <ac:spMkLst>
            <pc:docMk/>
            <pc:sldMk cId="3221470968" sldId="269"/>
            <ac:spMk id="2" creationId="{6C9473C9-3B66-40C1-A83B-73799A7C5252}"/>
          </ac:spMkLst>
        </pc:spChg>
        <pc:spChg chg="del mod">
          <ac:chgData name="" userId="78c7de0b1a118f76" providerId="LiveId" clId="{C4CDB24B-40D4-4CFE-BB99-B5D80BC52CF5}" dt="2023-03-26T08:32:04.815" v="2812" actId="478"/>
          <ac:spMkLst>
            <pc:docMk/>
            <pc:sldMk cId="3221470968" sldId="269"/>
            <ac:spMk id="3" creationId="{B562912A-FD8C-4B36-966B-DD368A052355}"/>
          </ac:spMkLst>
        </pc:spChg>
        <pc:spChg chg="add del mod">
          <ac:chgData name="" userId="78c7de0b1a118f76" providerId="LiveId" clId="{C4CDB24B-40D4-4CFE-BB99-B5D80BC52CF5}" dt="2023-03-26T08:32:53.382" v="2816" actId="478"/>
          <ac:spMkLst>
            <pc:docMk/>
            <pc:sldMk cId="3221470968" sldId="269"/>
            <ac:spMk id="8" creationId="{3A66392F-992C-427C-93CE-ED0B361117B7}"/>
          </ac:spMkLst>
        </pc:spChg>
        <pc:graphicFrameChg chg="add del">
          <ac:chgData name="" userId="78c7de0b1a118f76" providerId="LiveId" clId="{C4CDB24B-40D4-4CFE-BB99-B5D80BC52CF5}" dt="2023-03-25T23:32:05.731" v="1736" actId="478"/>
          <ac:graphicFrameMkLst>
            <pc:docMk/>
            <pc:sldMk cId="3221470968" sldId="269"/>
            <ac:graphicFrameMk id="4" creationId="{F16DB3B8-066B-4B90-BB29-83DC64868503}"/>
          </ac:graphicFrameMkLst>
        </pc:graphicFrameChg>
        <pc:graphicFrameChg chg="add del mod modGraphic">
          <ac:chgData name="" userId="78c7de0b1a118f76" providerId="LiveId" clId="{C4CDB24B-40D4-4CFE-BB99-B5D80BC52CF5}" dt="2023-03-26T08:31:50.161" v="2810" actId="478"/>
          <ac:graphicFrameMkLst>
            <pc:docMk/>
            <pc:sldMk cId="3221470968" sldId="269"/>
            <ac:graphicFrameMk id="5" creationId="{5276D828-1DF5-4C2C-9A99-A04468090ACB}"/>
          </ac:graphicFrameMkLst>
        </pc:graphicFrameChg>
        <pc:picChg chg="add mod">
          <ac:chgData name="" userId="78c7de0b1a118f76" providerId="LiveId" clId="{C4CDB24B-40D4-4CFE-BB99-B5D80BC52CF5}" dt="2023-03-26T08:33:12.871" v="2923" actId="1035"/>
          <ac:picMkLst>
            <pc:docMk/>
            <pc:sldMk cId="3221470968" sldId="269"/>
            <ac:picMk id="6" creationId="{2264F212-D467-4057-BA92-F3BEEDE55002}"/>
          </ac:picMkLst>
        </pc:picChg>
        <pc:picChg chg="add mod">
          <ac:chgData name="" userId="78c7de0b1a118f76" providerId="LiveId" clId="{C4CDB24B-40D4-4CFE-BB99-B5D80BC52CF5}" dt="2023-03-26T15:08:40.817" v="3129" actId="1076"/>
          <ac:picMkLst>
            <pc:docMk/>
            <pc:sldMk cId="3221470968" sldId="269"/>
            <ac:picMk id="10" creationId="{18F049A1-DDBD-4488-B6CD-BE5AAA53BECA}"/>
          </ac:picMkLst>
        </pc:picChg>
        <pc:picChg chg="add mod ord">
          <ac:chgData name="" userId="78c7de0b1a118f76" providerId="LiveId" clId="{C4CDB24B-40D4-4CFE-BB99-B5D80BC52CF5}" dt="2023-03-26T08:33:07.725" v="2897" actId="1035"/>
          <ac:picMkLst>
            <pc:docMk/>
            <pc:sldMk cId="3221470968" sldId="269"/>
            <ac:picMk id="1026" creationId="{233DFE5B-57D6-49AF-B4ED-5301857DFCA2}"/>
          </ac:picMkLst>
        </pc:picChg>
        <pc:picChg chg="add mod ord">
          <ac:chgData name="" userId="78c7de0b1a118f76" providerId="LiveId" clId="{C4CDB24B-40D4-4CFE-BB99-B5D80BC52CF5}" dt="2023-03-26T08:33:03.584" v="2871" actId="1035"/>
          <ac:picMkLst>
            <pc:docMk/>
            <pc:sldMk cId="3221470968" sldId="269"/>
            <ac:picMk id="1028" creationId="{72DC67AE-F6B8-48FD-A21D-27106B5F348B}"/>
          </ac:picMkLst>
        </pc:picChg>
        <pc:picChg chg="add mod ord">
          <ac:chgData name="" userId="78c7de0b1a118f76" providerId="LiveId" clId="{C4CDB24B-40D4-4CFE-BB99-B5D80BC52CF5}" dt="2023-03-26T08:32:58.213" v="2845" actId="1035"/>
          <ac:picMkLst>
            <pc:docMk/>
            <pc:sldMk cId="3221470968" sldId="269"/>
            <ac:picMk id="1030" creationId="{721E30F2-A0AC-40D2-AB65-27F4E96E9163}"/>
          </ac:picMkLst>
        </pc:picChg>
        <pc:picChg chg="add del mod">
          <ac:chgData name="" userId="78c7de0b1a118f76" providerId="LiveId" clId="{C4CDB24B-40D4-4CFE-BB99-B5D80BC52CF5}" dt="2023-03-26T08:29:31.816" v="2794"/>
          <ac:picMkLst>
            <pc:docMk/>
            <pc:sldMk cId="3221470968" sldId="269"/>
            <ac:picMk id="1032" creationId="{D3C67E13-E059-43F3-8AAC-5AB2712F6DF3}"/>
          </ac:picMkLst>
        </pc:picChg>
        <pc:picChg chg="add del mod">
          <ac:chgData name="" userId="78c7de0b1a118f76" providerId="LiveId" clId="{C4CDB24B-40D4-4CFE-BB99-B5D80BC52CF5}" dt="2023-03-26T08:31:26.699" v="2802" actId="478"/>
          <ac:picMkLst>
            <pc:docMk/>
            <pc:sldMk cId="3221470968" sldId="269"/>
            <ac:picMk id="1034" creationId="{6C8E3499-B64A-488C-BDE9-84F205B7B84D}"/>
          </ac:picMkLst>
        </pc:picChg>
        <pc:picChg chg="add del">
          <ac:chgData name="" userId="78c7de0b1a118f76" providerId="LiveId" clId="{C4CDB24B-40D4-4CFE-BB99-B5D80BC52CF5}" dt="2023-03-26T08:32:45.663" v="2814"/>
          <ac:picMkLst>
            <pc:docMk/>
            <pc:sldMk cId="3221470968" sldId="269"/>
            <ac:picMk id="1036" creationId="{60062F41-7074-4BB1-A39F-5E7E54A120AA}"/>
          </ac:picMkLst>
        </pc:picChg>
        <pc:picChg chg="add del">
          <ac:chgData name="" userId="78c7de0b1a118f76" providerId="LiveId" clId="{C4CDB24B-40D4-4CFE-BB99-B5D80BC52CF5}" dt="2023-03-26T08:33:36.056" v="2925" actId="478"/>
          <ac:picMkLst>
            <pc:docMk/>
            <pc:sldMk cId="3221470968" sldId="269"/>
            <ac:picMk id="1038" creationId="{422C5966-E8D9-488E-844A-194BC80C9A4F}"/>
          </ac:picMkLst>
        </pc:picChg>
        <pc:picChg chg="add del mod">
          <ac:chgData name="" userId="78c7de0b1a118f76" providerId="LiveId" clId="{C4CDB24B-40D4-4CFE-BB99-B5D80BC52CF5}" dt="2023-03-26T15:08:43.723" v="3130" actId="478"/>
          <ac:picMkLst>
            <pc:docMk/>
            <pc:sldMk cId="3221470968" sldId="269"/>
            <ac:picMk id="1040" creationId="{5D1CAB40-497B-4C4D-A6B6-1268A4FF0A5D}"/>
          </ac:picMkLst>
        </pc:picChg>
      </pc:sldChg>
      <pc:sldChg chg="addSp delSp modSp add ord">
        <pc:chgData name="" userId="78c7de0b1a118f76" providerId="LiveId" clId="{C4CDB24B-40D4-4CFE-BB99-B5D80BC52CF5}" dt="2023-03-26T18:11:20.681" v="3221" actId="1076"/>
        <pc:sldMkLst>
          <pc:docMk/>
          <pc:sldMk cId="556946993" sldId="270"/>
        </pc:sldMkLst>
        <pc:spChg chg="del">
          <ac:chgData name="" userId="78c7de0b1a118f76" providerId="LiveId" clId="{C4CDB24B-40D4-4CFE-BB99-B5D80BC52CF5}" dt="2023-03-26T08:02:57.974" v="2616" actId="478"/>
          <ac:spMkLst>
            <pc:docMk/>
            <pc:sldMk cId="556946993" sldId="270"/>
            <ac:spMk id="2" creationId="{40C71895-E86B-4FEE-B65C-87F74DD5C0A6}"/>
          </ac:spMkLst>
        </pc:spChg>
        <pc:spChg chg="del mod">
          <ac:chgData name="" userId="78c7de0b1a118f76" providerId="LiveId" clId="{C4CDB24B-40D4-4CFE-BB99-B5D80BC52CF5}" dt="2023-03-26T00:21:02.869" v="1954" actId="478"/>
          <ac:spMkLst>
            <pc:docMk/>
            <pc:sldMk cId="556946993" sldId="270"/>
            <ac:spMk id="3" creationId="{B7733240-65D1-416D-9E26-E5FFF981AB39}"/>
          </ac:spMkLst>
        </pc:spChg>
        <pc:spChg chg="add del mod">
          <ac:chgData name="" userId="78c7de0b1a118f76" providerId="LiveId" clId="{C4CDB24B-40D4-4CFE-BB99-B5D80BC52CF5}" dt="2023-03-26T08:03:02.029" v="2617" actId="478"/>
          <ac:spMkLst>
            <pc:docMk/>
            <pc:sldMk cId="556946993" sldId="270"/>
            <ac:spMk id="6" creationId="{80E069B6-E832-4B88-9E66-7582671D580A}"/>
          </ac:spMkLst>
        </pc:spChg>
        <pc:spChg chg="add mod">
          <ac:chgData name="" userId="78c7de0b1a118f76" providerId="LiveId" clId="{C4CDB24B-40D4-4CFE-BB99-B5D80BC52CF5}" dt="2023-03-26T08:05:47.388" v="2675" actId="1076"/>
          <ac:spMkLst>
            <pc:docMk/>
            <pc:sldMk cId="556946993" sldId="270"/>
            <ac:spMk id="12" creationId="{E0C80C99-9070-4AF7-84A2-429C1119F82A}"/>
          </ac:spMkLst>
        </pc:spChg>
        <pc:picChg chg="add del mod ord">
          <ac:chgData name="" userId="78c7de0b1a118f76" providerId="LiveId" clId="{C4CDB24B-40D4-4CFE-BB99-B5D80BC52CF5}" dt="2023-03-26T08:04:18.131" v="2619" actId="478"/>
          <ac:picMkLst>
            <pc:docMk/>
            <pc:sldMk cId="556946993" sldId="270"/>
            <ac:picMk id="4" creationId="{F45E9623-3152-49C4-955D-E68E64495C01}"/>
          </ac:picMkLst>
        </pc:picChg>
        <pc:picChg chg="add mod">
          <ac:chgData name="" userId="78c7de0b1a118f76" providerId="LiveId" clId="{C4CDB24B-40D4-4CFE-BB99-B5D80BC52CF5}" dt="2023-03-26T18:11:13.896" v="3220" actId="1076"/>
          <ac:picMkLst>
            <pc:docMk/>
            <pc:sldMk cId="556946993" sldId="270"/>
            <ac:picMk id="8" creationId="{6A083837-4DFA-4AD6-B346-1E4C2EFAFA80}"/>
          </ac:picMkLst>
        </pc:picChg>
        <pc:picChg chg="add del mod">
          <ac:chgData name="" userId="78c7de0b1a118f76" providerId="LiveId" clId="{C4CDB24B-40D4-4CFE-BB99-B5D80BC52CF5}" dt="2023-03-26T00:19:05.198" v="1936"/>
          <ac:picMkLst>
            <pc:docMk/>
            <pc:sldMk cId="556946993" sldId="270"/>
            <ac:picMk id="2050" creationId="{B83B4BCC-D461-4341-897A-E462B8123BD4}"/>
          </ac:picMkLst>
        </pc:picChg>
        <pc:picChg chg="add mod">
          <ac:chgData name="" userId="78c7de0b1a118f76" providerId="LiveId" clId="{C4CDB24B-40D4-4CFE-BB99-B5D80BC52CF5}" dt="2023-03-26T08:05:41.858" v="2674" actId="1076"/>
          <ac:picMkLst>
            <pc:docMk/>
            <pc:sldMk cId="556946993" sldId="270"/>
            <ac:picMk id="2052" creationId="{73E3D685-F7E5-4226-882A-FC51436B603B}"/>
          </ac:picMkLst>
        </pc:picChg>
        <pc:picChg chg="add mod">
          <ac:chgData name="" userId="78c7de0b1a118f76" providerId="LiveId" clId="{C4CDB24B-40D4-4CFE-BB99-B5D80BC52CF5}" dt="2023-03-26T18:11:20.681" v="3221" actId="1076"/>
          <ac:picMkLst>
            <pc:docMk/>
            <pc:sldMk cId="556946993" sldId="270"/>
            <ac:picMk id="2054" creationId="{751794E3-D1FB-44B0-ABB2-1A5B5B1E975D}"/>
          </ac:picMkLst>
        </pc:picChg>
      </pc:sldChg>
      <pc:sldChg chg="addSp delSp modSp add">
        <pc:chgData name="" userId="78c7de0b1a118f76" providerId="LiveId" clId="{C4CDB24B-40D4-4CFE-BB99-B5D80BC52CF5}" dt="2023-03-26T07:59:41.188" v="2615" actId="478"/>
        <pc:sldMkLst>
          <pc:docMk/>
          <pc:sldMk cId="3381651141" sldId="271"/>
        </pc:sldMkLst>
        <pc:spChg chg="del">
          <ac:chgData name="" userId="78c7de0b1a118f76" providerId="LiveId" clId="{C4CDB24B-40D4-4CFE-BB99-B5D80BC52CF5}" dt="2023-03-26T07:59:32.981" v="2614" actId="478"/>
          <ac:spMkLst>
            <pc:docMk/>
            <pc:sldMk cId="3381651141" sldId="271"/>
            <ac:spMk id="2" creationId="{E6E14231-8E4F-49D3-9033-6B8D82CAD9DD}"/>
          </ac:spMkLst>
        </pc:spChg>
        <pc:spChg chg="del">
          <ac:chgData name="" userId="78c7de0b1a118f76" providerId="LiveId" clId="{C4CDB24B-40D4-4CFE-BB99-B5D80BC52CF5}" dt="2023-03-26T07:59:41.188" v="2615" actId="478"/>
          <ac:spMkLst>
            <pc:docMk/>
            <pc:sldMk cId="3381651141" sldId="271"/>
            <ac:spMk id="3" creationId="{B4DC99D0-8272-479C-B0EB-F17E9A0899A3}"/>
          </ac:spMkLst>
        </pc:spChg>
        <pc:graphicFrameChg chg="add mod">
          <ac:chgData name="" userId="78c7de0b1a118f76" providerId="LiveId" clId="{C4CDB24B-40D4-4CFE-BB99-B5D80BC52CF5}" dt="2023-03-26T06:29:04.436" v="2053" actId="1076"/>
          <ac:graphicFrameMkLst>
            <pc:docMk/>
            <pc:sldMk cId="3381651141" sldId="271"/>
            <ac:graphicFrameMk id="4" creationId="{879137F0-8544-4E69-80ED-013FDEBA082D}"/>
          </ac:graphicFrameMkLst>
        </pc:graphicFrameChg>
      </pc:sldChg>
      <pc:sldChg chg="addSp delSp modSp add">
        <pc:chgData name="" userId="78c7de0b1a118f76" providerId="LiveId" clId="{C4CDB24B-40D4-4CFE-BB99-B5D80BC52CF5}" dt="2023-03-26T14:55:44.577" v="3116" actId="20577"/>
        <pc:sldMkLst>
          <pc:docMk/>
          <pc:sldMk cId="4114252041" sldId="272"/>
        </pc:sldMkLst>
        <pc:spChg chg="del">
          <ac:chgData name="" userId="78c7de0b1a118f76" providerId="LiveId" clId="{C4CDB24B-40D4-4CFE-BB99-B5D80BC52CF5}" dt="2023-03-26T14:55:36.390" v="3098"/>
          <ac:spMkLst>
            <pc:docMk/>
            <pc:sldMk cId="4114252041" sldId="272"/>
            <ac:spMk id="2" creationId="{EB422ADE-015A-40D6-91ED-87F0C8CE1F06}"/>
          </ac:spMkLst>
        </pc:spChg>
        <pc:spChg chg="del">
          <ac:chgData name="" userId="78c7de0b1a118f76" providerId="LiveId" clId="{C4CDB24B-40D4-4CFE-BB99-B5D80BC52CF5}" dt="2023-03-26T14:47:17.756" v="3081"/>
          <ac:spMkLst>
            <pc:docMk/>
            <pc:sldMk cId="4114252041" sldId="272"/>
            <ac:spMk id="3" creationId="{203C728C-183F-495A-9A0F-7131EE65003E}"/>
          </ac:spMkLst>
        </pc:spChg>
        <pc:spChg chg="add mod">
          <ac:chgData name="" userId="78c7de0b1a118f76" providerId="LiveId" clId="{C4CDB24B-40D4-4CFE-BB99-B5D80BC52CF5}" dt="2023-03-26T14:55:44.577" v="3116" actId="20577"/>
          <ac:spMkLst>
            <pc:docMk/>
            <pc:sldMk cId="4114252041" sldId="272"/>
            <ac:spMk id="10" creationId="{339F9EB5-5A9A-463E-A146-EDB08D767173}"/>
          </ac:spMkLst>
        </pc:spChg>
        <pc:picChg chg="add mod">
          <ac:chgData name="" userId="78c7de0b1a118f76" providerId="LiveId" clId="{C4CDB24B-40D4-4CFE-BB99-B5D80BC52CF5}" dt="2023-03-26T14:50:38.338" v="3091" actId="1076"/>
          <ac:picMkLst>
            <pc:docMk/>
            <pc:sldMk cId="4114252041" sldId="272"/>
            <ac:picMk id="5" creationId="{3FCAC7F3-6794-4426-AFB5-F0DEE6BC42C4}"/>
          </ac:picMkLst>
        </pc:picChg>
        <pc:picChg chg="add del mod">
          <ac:chgData name="" userId="78c7de0b1a118f76" providerId="LiveId" clId="{C4CDB24B-40D4-4CFE-BB99-B5D80BC52CF5}" dt="2023-03-26T14:50:21.456" v="3086" actId="478"/>
          <ac:picMkLst>
            <pc:docMk/>
            <pc:sldMk cId="4114252041" sldId="272"/>
            <ac:picMk id="7" creationId="{21434B1D-57C8-473C-B24E-920D4A6CD934}"/>
          </ac:picMkLst>
        </pc:picChg>
        <pc:picChg chg="add mod">
          <ac:chgData name="" userId="78c7de0b1a118f76" providerId="LiveId" clId="{C4CDB24B-40D4-4CFE-BB99-B5D80BC52CF5}" dt="2023-03-26T14:53:30.670" v="3097" actId="1035"/>
          <ac:picMkLst>
            <pc:docMk/>
            <pc:sldMk cId="4114252041" sldId="272"/>
            <ac:picMk id="9" creationId="{3F3AE47C-8B02-406B-8010-D940CAB7B68D}"/>
          </ac:picMkLst>
        </pc:picChg>
      </pc:sldChg>
      <pc:sldChg chg="addSp delSp modSp add">
        <pc:chgData name="" userId="78c7de0b1a118f76" providerId="LiveId" clId="{C4CDB24B-40D4-4CFE-BB99-B5D80BC52CF5}" dt="2023-03-26T15:10:38.953" v="3156" actId="1076"/>
        <pc:sldMkLst>
          <pc:docMk/>
          <pc:sldMk cId="1006411835" sldId="273"/>
        </pc:sldMkLst>
        <pc:spChg chg="mod">
          <ac:chgData name="" userId="78c7de0b1a118f76" providerId="LiveId" clId="{C4CDB24B-40D4-4CFE-BB99-B5D80BC52CF5}" dt="2023-03-26T15:10:38.953" v="3156" actId="1076"/>
          <ac:spMkLst>
            <pc:docMk/>
            <pc:sldMk cId="1006411835" sldId="273"/>
            <ac:spMk id="2" creationId="{8BD77348-F9FB-4685-85B3-4715BBB94948}"/>
          </ac:spMkLst>
        </pc:spChg>
        <pc:spChg chg="del">
          <ac:chgData name="" userId="78c7de0b1a118f76" providerId="LiveId" clId="{C4CDB24B-40D4-4CFE-BB99-B5D80BC52CF5}" dt="2023-03-26T15:10:07.055" v="3132"/>
          <ac:spMkLst>
            <pc:docMk/>
            <pc:sldMk cId="1006411835" sldId="273"/>
            <ac:spMk id="3" creationId="{62565E9A-47D0-41B7-866B-936AB061356B}"/>
          </ac:spMkLst>
        </pc:spChg>
        <pc:picChg chg="add mod">
          <ac:chgData name="" userId="78c7de0b1a118f76" providerId="LiveId" clId="{C4CDB24B-40D4-4CFE-BB99-B5D80BC52CF5}" dt="2023-03-26T15:10:10.952" v="3133" actId="1076"/>
          <ac:picMkLst>
            <pc:docMk/>
            <pc:sldMk cId="1006411835" sldId="273"/>
            <ac:picMk id="11266" creationId="{45345A79-AEF5-4440-804A-6396BBE3C03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OneDrive\Escritorio\BBK_The%20Bridge\Alumno\Proyecto%20EDA\data\medallas_anfitriones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Medals by Host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[medallas_anfitriones.txt]medallas_anfitriones!$B$1</c:f>
              <c:strCache>
                <c:ptCount val="1"/>
                <c:pt idx="0">
                  <c:v>Italy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[medallas_anfitriones.txt]medallas_anfitriones!$B$2:$B$44</c:f>
              <c:numCache>
                <c:formatCode>General</c:formatCode>
                <c:ptCount val="43"/>
                <c:pt idx="16">
                  <c:v>4</c:v>
                </c:pt>
                <c:pt idx="17">
                  <c:v>4</c:v>
                </c:pt>
                <c:pt idx="18">
                  <c:v>8</c:v>
                </c:pt>
                <c:pt idx="19">
                  <c:v>25</c:v>
                </c:pt>
                <c:pt idx="20">
                  <c:v>16</c:v>
                </c:pt>
                <c:pt idx="21">
                  <c:v>20</c:v>
                </c:pt>
                <c:pt idx="22">
                  <c:v>36</c:v>
                </c:pt>
                <c:pt idx="23">
                  <c:v>27</c:v>
                </c:pt>
                <c:pt idx="24">
                  <c:v>30</c:v>
                </c:pt>
                <c:pt idx="25">
                  <c:v>21</c:v>
                </c:pt>
                <c:pt idx="26">
                  <c:v>22</c:v>
                </c:pt>
                <c:pt idx="27">
                  <c:v>36</c:v>
                </c:pt>
                <c:pt idx="28">
                  <c:v>27</c:v>
                </c:pt>
                <c:pt idx="29">
                  <c:v>16</c:v>
                </c:pt>
                <c:pt idx="30">
                  <c:v>18</c:v>
                </c:pt>
                <c:pt idx="31">
                  <c:v>13</c:v>
                </c:pt>
                <c:pt idx="32">
                  <c:v>15</c:v>
                </c:pt>
                <c:pt idx="33">
                  <c:v>32</c:v>
                </c:pt>
                <c:pt idx="34">
                  <c:v>14</c:v>
                </c:pt>
                <c:pt idx="35">
                  <c:v>19</c:v>
                </c:pt>
                <c:pt idx="36">
                  <c:v>35</c:v>
                </c:pt>
                <c:pt idx="37">
                  <c:v>34</c:v>
                </c:pt>
                <c:pt idx="38">
                  <c:v>32</c:v>
                </c:pt>
                <c:pt idx="39">
                  <c:v>27</c:v>
                </c:pt>
                <c:pt idx="40">
                  <c:v>28</c:v>
                </c:pt>
                <c:pt idx="41">
                  <c:v>28</c:v>
                </c:pt>
                <c:pt idx="4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B-481E-88D2-81462FC683DC}"/>
            </c:ext>
          </c:extLst>
        </c:ser>
        <c:ser>
          <c:idx val="1"/>
          <c:order val="1"/>
          <c:tx>
            <c:strRef>
              <c:f>[medallas_anfitriones.txt]medallas_anfitriones!$C$1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[medallas_anfitriones.txt]medallas_anfitriones!$C$2:$C$44</c:f>
              <c:numCache>
                <c:formatCode>General</c:formatCode>
                <c:ptCount val="43"/>
                <c:pt idx="17">
                  <c:v>2</c:v>
                </c:pt>
                <c:pt idx="18">
                  <c:v>1</c:v>
                </c:pt>
                <c:pt idx="19">
                  <c:v>5</c:v>
                </c:pt>
                <c:pt idx="20">
                  <c:v>18</c:v>
                </c:pt>
                <c:pt idx="21">
                  <c:v>20</c:v>
                </c:pt>
                <c:pt idx="22">
                  <c:v>8</c:v>
                </c:pt>
                <c:pt idx="23">
                  <c:v>0</c:v>
                </c:pt>
                <c:pt idx="24">
                  <c:v>8</c:v>
                </c:pt>
                <c:pt idx="25">
                  <c:v>17</c:v>
                </c:pt>
                <c:pt idx="26">
                  <c:v>18</c:v>
                </c:pt>
                <c:pt idx="27">
                  <c:v>29</c:v>
                </c:pt>
                <c:pt idx="28">
                  <c:v>25</c:v>
                </c:pt>
                <c:pt idx="29">
                  <c:v>29</c:v>
                </c:pt>
                <c:pt idx="30">
                  <c:v>25</c:v>
                </c:pt>
                <c:pt idx="31">
                  <c:v>31</c:v>
                </c:pt>
                <c:pt idx="32">
                  <c:v>14</c:v>
                </c:pt>
                <c:pt idx="33">
                  <c:v>22</c:v>
                </c:pt>
                <c:pt idx="34">
                  <c:v>14</c:v>
                </c:pt>
                <c:pt idx="35">
                  <c:v>18</c:v>
                </c:pt>
                <c:pt idx="36">
                  <c:v>37</c:v>
                </c:pt>
                <c:pt idx="37">
                  <c:v>25</c:v>
                </c:pt>
                <c:pt idx="38">
                  <c:v>38</c:v>
                </c:pt>
                <c:pt idx="39">
                  <c:v>41</c:v>
                </c:pt>
                <c:pt idx="40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EB-481E-88D2-81462FC683DC}"/>
            </c:ext>
          </c:extLst>
        </c:ser>
        <c:ser>
          <c:idx val="2"/>
          <c:order val="2"/>
          <c:tx>
            <c:strRef>
              <c:f>[medallas_anfitriones.txt]medallas_anfitriones!$D$1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[medallas_anfitriones.txt]medallas_anfitriones!$D$2:$D$44</c:f>
              <c:numCache>
                <c:formatCode>General</c:formatCode>
                <c:ptCount val="43"/>
                <c:pt idx="20">
                  <c:v>2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9</c:v>
                </c:pt>
                <c:pt idx="28">
                  <c:v>1</c:v>
                </c:pt>
                <c:pt idx="29">
                  <c:v>2</c:v>
                </c:pt>
                <c:pt idx="30">
                  <c:v>4</c:v>
                </c:pt>
                <c:pt idx="31">
                  <c:v>6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6</c:v>
                </c:pt>
                <c:pt idx="36">
                  <c:v>4</c:v>
                </c:pt>
                <c:pt idx="37">
                  <c:v>4</c:v>
                </c:pt>
                <c:pt idx="38">
                  <c:v>8</c:v>
                </c:pt>
                <c:pt idx="39">
                  <c:v>5</c:v>
                </c:pt>
                <c:pt idx="4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EB-481E-88D2-81462FC683DC}"/>
            </c:ext>
          </c:extLst>
        </c:ser>
        <c:ser>
          <c:idx val="3"/>
          <c:order val="3"/>
          <c:tx>
            <c:strRef>
              <c:f>[medallas_anfitriones.txt]medallas_anfitriones!$E$1</c:f>
              <c:strCache>
                <c:ptCount val="1"/>
                <c:pt idx="0">
                  <c:v>Germany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[medallas_anfitriones.txt]medallas_anfitriones!$E$2:$E$44</c:f>
              <c:numCache>
                <c:formatCode>General</c:formatCode>
                <c:ptCount val="43"/>
                <c:pt idx="14">
                  <c:v>14</c:v>
                </c:pt>
                <c:pt idx="15">
                  <c:v>8</c:v>
                </c:pt>
                <c:pt idx="16">
                  <c:v>13</c:v>
                </c:pt>
                <c:pt idx="17">
                  <c:v>13</c:v>
                </c:pt>
                <c:pt idx="18">
                  <c:v>26</c:v>
                </c:pt>
                <c:pt idx="19">
                  <c:v>39</c:v>
                </c:pt>
                <c:pt idx="20">
                  <c:v>24</c:v>
                </c:pt>
                <c:pt idx="21">
                  <c:v>101</c:v>
                </c:pt>
                <c:pt idx="22">
                  <c:v>24</c:v>
                </c:pt>
                <c:pt idx="23">
                  <c:v>20</c:v>
                </c:pt>
                <c:pt idx="24">
                  <c:v>42</c:v>
                </c:pt>
                <c:pt idx="25">
                  <c:v>50</c:v>
                </c:pt>
                <c:pt idx="26">
                  <c:v>51</c:v>
                </c:pt>
                <c:pt idx="27">
                  <c:v>106</c:v>
                </c:pt>
                <c:pt idx="28">
                  <c:v>129</c:v>
                </c:pt>
                <c:pt idx="29">
                  <c:v>126</c:v>
                </c:pt>
                <c:pt idx="30">
                  <c:v>59</c:v>
                </c:pt>
                <c:pt idx="31">
                  <c:v>40</c:v>
                </c:pt>
                <c:pt idx="32">
                  <c:v>102</c:v>
                </c:pt>
                <c:pt idx="33">
                  <c:v>82</c:v>
                </c:pt>
                <c:pt idx="34">
                  <c:v>65</c:v>
                </c:pt>
                <c:pt idx="35">
                  <c:v>56</c:v>
                </c:pt>
                <c:pt idx="36">
                  <c:v>49</c:v>
                </c:pt>
                <c:pt idx="37">
                  <c:v>41</c:v>
                </c:pt>
                <c:pt idx="38">
                  <c:v>44</c:v>
                </c:pt>
                <c:pt idx="39">
                  <c:v>42</c:v>
                </c:pt>
                <c:pt idx="40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EB-481E-88D2-81462FC683DC}"/>
            </c:ext>
          </c:extLst>
        </c:ser>
        <c:ser>
          <c:idx val="4"/>
          <c:order val="4"/>
          <c:tx>
            <c:strRef>
              <c:f>[medallas_anfitriones.txt]medallas_anfitriones!$F$1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[medallas_anfitriones.txt]medallas_anfitriones!$F$2:$F$44</c:f>
              <c:numCache>
                <c:formatCode>General</c:formatCode>
                <c:ptCount val="43"/>
                <c:pt idx="11">
                  <c:v>2</c:v>
                </c:pt>
                <c:pt idx="12">
                  <c:v>6</c:v>
                </c:pt>
                <c:pt idx="13">
                  <c:v>16</c:v>
                </c:pt>
                <c:pt idx="14">
                  <c:v>8</c:v>
                </c:pt>
                <c:pt idx="15">
                  <c:v>9</c:v>
                </c:pt>
                <c:pt idx="16">
                  <c:v>4</c:v>
                </c:pt>
                <c:pt idx="17">
                  <c:v>15</c:v>
                </c:pt>
                <c:pt idx="18">
                  <c:v>16</c:v>
                </c:pt>
                <c:pt idx="19">
                  <c:v>9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  <c:pt idx="23">
                  <c:v>1</c:v>
                </c:pt>
                <c:pt idx="24">
                  <c:v>4</c:v>
                </c:pt>
                <c:pt idx="25">
                  <c:v>5</c:v>
                </c:pt>
                <c:pt idx="26">
                  <c:v>5</c:v>
                </c:pt>
                <c:pt idx="27">
                  <c:v>11</c:v>
                </c:pt>
                <c:pt idx="28">
                  <c:v>44</c:v>
                </c:pt>
                <c:pt idx="29">
                  <c:v>10</c:v>
                </c:pt>
                <c:pt idx="30">
                  <c:v>18</c:v>
                </c:pt>
                <c:pt idx="31">
                  <c:v>22</c:v>
                </c:pt>
                <c:pt idx="32">
                  <c:v>14</c:v>
                </c:pt>
                <c:pt idx="33">
                  <c:v>12</c:v>
                </c:pt>
                <c:pt idx="34">
                  <c:v>20</c:v>
                </c:pt>
                <c:pt idx="35">
                  <c:v>18</c:v>
                </c:pt>
                <c:pt idx="36">
                  <c:v>22</c:v>
                </c:pt>
                <c:pt idx="37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EB-481E-88D2-81462FC683DC}"/>
            </c:ext>
          </c:extLst>
        </c:ser>
        <c:ser>
          <c:idx val="5"/>
          <c:order val="5"/>
          <c:tx>
            <c:strRef>
              <c:f>[medallas_anfitriones.txt]medallas_anfitriones!$G$1</c:f>
              <c:strCache>
                <c:ptCount val="1"/>
                <c:pt idx="0">
                  <c:v>Russian Federation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[medallas_anfitriones.txt]medallas_anfitriones!$G$2:$G$44</c:f>
              <c:numCache>
                <c:formatCode>General</c:formatCode>
                <c:ptCount val="43"/>
                <c:pt idx="11">
                  <c:v>3</c:v>
                </c:pt>
                <c:pt idx="12">
                  <c:v>5</c:v>
                </c:pt>
                <c:pt idx="20">
                  <c:v>70</c:v>
                </c:pt>
                <c:pt idx="21">
                  <c:v>98</c:v>
                </c:pt>
                <c:pt idx="22">
                  <c:v>103</c:v>
                </c:pt>
                <c:pt idx="23">
                  <c:v>93</c:v>
                </c:pt>
                <c:pt idx="24">
                  <c:v>91</c:v>
                </c:pt>
                <c:pt idx="25">
                  <c:v>99</c:v>
                </c:pt>
                <c:pt idx="26">
                  <c:v>124</c:v>
                </c:pt>
                <c:pt idx="27">
                  <c:v>195</c:v>
                </c:pt>
                <c:pt idx="28">
                  <c:v>132</c:v>
                </c:pt>
                <c:pt idx="29">
                  <c:v>63</c:v>
                </c:pt>
                <c:pt idx="30">
                  <c:v>89</c:v>
                </c:pt>
                <c:pt idx="31">
                  <c:v>90</c:v>
                </c:pt>
                <c:pt idx="32">
                  <c:v>60</c:v>
                </c:pt>
                <c:pt idx="33">
                  <c:v>66</c:v>
                </c:pt>
                <c:pt idx="34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EEB-481E-88D2-81462FC683DC}"/>
            </c:ext>
          </c:extLst>
        </c:ser>
        <c:ser>
          <c:idx val="6"/>
          <c:order val="6"/>
          <c:tx>
            <c:strRef>
              <c:f>[medallas_anfitriones.txt]medallas_anfitriones!$H$1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[medallas_anfitriones.txt]medallas_anfitriones!$H$2:$H$44</c:f>
              <c:numCache>
                <c:formatCode>General</c:formatCode>
                <c:ptCount val="43"/>
                <c:pt idx="9">
                  <c:v>19</c:v>
                </c:pt>
                <c:pt idx="10">
                  <c:v>47</c:v>
                </c:pt>
                <c:pt idx="11">
                  <c:v>242</c:v>
                </c:pt>
                <c:pt idx="12">
                  <c:v>46</c:v>
                </c:pt>
                <c:pt idx="13">
                  <c:v>63</c:v>
                </c:pt>
                <c:pt idx="14">
                  <c:v>95</c:v>
                </c:pt>
                <c:pt idx="15">
                  <c:v>99</c:v>
                </c:pt>
                <c:pt idx="16">
                  <c:v>56</c:v>
                </c:pt>
                <c:pt idx="17">
                  <c:v>110</c:v>
                </c:pt>
                <c:pt idx="18">
                  <c:v>57</c:v>
                </c:pt>
                <c:pt idx="19">
                  <c:v>84</c:v>
                </c:pt>
                <c:pt idx="20">
                  <c:v>76</c:v>
                </c:pt>
                <c:pt idx="21">
                  <c:v>74</c:v>
                </c:pt>
                <c:pt idx="22">
                  <c:v>71</c:v>
                </c:pt>
                <c:pt idx="23">
                  <c:v>90</c:v>
                </c:pt>
                <c:pt idx="24">
                  <c:v>107</c:v>
                </c:pt>
                <c:pt idx="25">
                  <c:v>94</c:v>
                </c:pt>
                <c:pt idx="26">
                  <c:v>94</c:v>
                </c:pt>
                <c:pt idx="27">
                  <c:v>173</c:v>
                </c:pt>
                <c:pt idx="28">
                  <c:v>94</c:v>
                </c:pt>
                <c:pt idx="29">
                  <c:v>108</c:v>
                </c:pt>
                <c:pt idx="30">
                  <c:v>101</c:v>
                </c:pt>
                <c:pt idx="31">
                  <c:v>93</c:v>
                </c:pt>
                <c:pt idx="32">
                  <c:v>101</c:v>
                </c:pt>
                <c:pt idx="33">
                  <c:v>112</c:v>
                </c:pt>
                <c:pt idx="34">
                  <c:v>104</c:v>
                </c:pt>
                <c:pt idx="35">
                  <c:v>121</c:v>
                </c:pt>
                <c:pt idx="36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EB-481E-88D2-81462FC683DC}"/>
            </c:ext>
          </c:extLst>
        </c:ser>
        <c:ser>
          <c:idx val="7"/>
          <c:order val="7"/>
          <c:tx>
            <c:strRef>
              <c:f>[medallas_anfitriones.txt]medallas_anfitriones!$I$1</c:f>
              <c:strCache>
                <c:ptCount val="1"/>
                <c:pt idx="0">
                  <c:v>Republic of Korea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[medallas_anfitriones.txt]medallas_anfitriones!$I$2:$I$44</c:f>
              <c:numCache>
                <c:formatCode>General</c:formatCode>
                <c:ptCount val="43"/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2</c:v>
                </c:pt>
                <c:pt idx="24">
                  <c:v>1</c:v>
                </c:pt>
                <c:pt idx="25">
                  <c:v>6</c:v>
                </c:pt>
                <c:pt idx="26">
                  <c:v>19</c:v>
                </c:pt>
                <c:pt idx="27">
                  <c:v>33</c:v>
                </c:pt>
                <c:pt idx="28">
                  <c:v>29</c:v>
                </c:pt>
                <c:pt idx="29">
                  <c:v>27</c:v>
                </c:pt>
                <c:pt idx="30">
                  <c:v>28</c:v>
                </c:pt>
                <c:pt idx="31">
                  <c:v>30</c:v>
                </c:pt>
                <c:pt idx="32">
                  <c:v>32</c:v>
                </c:pt>
                <c:pt idx="33">
                  <c:v>30</c:v>
                </c:pt>
                <c:pt idx="34">
                  <c:v>21</c:v>
                </c:pt>
                <c:pt idx="3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0439119"/>
        <c:axId val="1150700559"/>
      </c:areaChart>
      <c:barChart>
        <c:barDir val="col"/>
        <c:grouping val="clustered"/>
        <c:varyColors val="0"/>
        <c:ser>
          <c:idx val="8"/>
          <c:order val="8"/>
          <c:tx>
            <c:strRef>
              <c:f>[medallas_anfitriones.txt]medallas_anfitriones!$J$1</c:f>
              <c:strCache>
                <c:ptCount val="1"/>
                <c:pt idx="0">
                  <c:v>Spain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[medallas_anfitriones.txt]medallas_anfitriones!$J$2:$J$44</c:f>
              <c:numCache>
                <c:formatCode>General</c:formatCode>
                <c:ptCount val="43"/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6</c:v>
                </c:pt>
                <c:pt idx="25">
                  <c:v>5</c:v>
                </c:pt>
                <c:pt idx="26">
                  <c:v>4</c:v>
                </c:pt>
                <c:pt idx="27">
                  <c:v>22</c:v>
                </c:pt>
                <c:pt idx="28">
                  <c:v>17</c:v>
                </c:pt>
                <c:pt idx="29">
                  <c:v>11</c:v>
                </c:pt>
                <c:pt idx="30">
                  <c:v>20</c:v>
                </c:pt>
                <c:pt idx="31">
                  <c:v>19</c:v>
                </c:pt>
                <c:pt idx="32">
                  <c:v>18</c:v>
                </c:pt>
                <c:pt idx="33">
                  <c:v>17</c:v>
                </c:pt>
                <c:pt idx="3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EB-481E-88D2-81462FC683DC}"/>
            </c:ext>
          </c:extLst>
        </c:ser>
        <c:ser>
          <c:idx val="9"/>
          <c:order val="9"/>
          <c:tx>
            <c:strRef>
              <c:f>[medallas_anfitriones.txt]medallas_anfitriones!$K$1</c:f>
              <c:strCache>
                <c:ptCount val="1"/>
                <c:pt idx="0">
                  <c:v>United States of America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[medallas_anfitriones.txt]medallas_anfitriones!$K$2:$K$44</c:f>
              <c:numCache>
                <c:formatCode>General</c:formatCode>
                <c:ptCount val="43"/>
                <c:pt idx="6">
                  <c:v>19</c:v>
                </c:pt>
                <c:pt idx="7">
                  <c:v>47</c:v>
                </c:pt>
                <c:pt idx="8">
                  <c:v>242</c:v>
                </c:pt>
                <c:pt idx="9">
                  <c:v>46</c:v>
                </c:pt>
                <c:pt idx="10">
                  <c:v>63</c:v>
                </c:pt>
                <c:pt idx="11">
                  <c:v>95</c:v>
                </c:pt>
                <c:pt idx="12">
                  <c:v>99</c:v>
                </c:pt>
                <c:pt idx="13">
                  <c:v>56</c:v>
                </c:pt>
                <c:pt idx="14">
                  <c:v>110</c:v>
                </c:pt>
                <c:pt idx="15">
                  <c:v>57</c:v>
                </c:pt>
                <c:pt idx="16">
                  <c:v>84</c:v>
                </c:pt>
                <c:pt idx="17">
                  <c:v>76</c:v>
                </c:pt>
                <c:pt idx="18">
                  <c:v>74</c:v>
                </c:pt>
                <c:pt idx="19">
                  <c:v>71</c:v>
                </c:pt>
                <c:pt idx="20">
                  <c:v>90</c:v>
                </c:pt>
                <c:pt idx="21">
                  <c:v>107</c:v>
                </c:pt>
                <c:pt idx="22">
                  <c:v>94</c:v>
                </c:pt>
                <c:pt idx="23">
                  <c:v>94</c:v>
                </c:pt>
                <c:pt idx="24">
                  <c:v>173</c:v>
                </c:pt>
                <c:pt idx="25">
                  <c:v>94</c:v>
                </c:pt>
                <c:pt idx="26">
                  <c:v>108</c:v>
                </c:pt>
                <c:pt idx="27">
                  <c:v>101</c:v>
                </c:pt>
                <c:pt idx="28">
                  <c:v>93</c:v>
                </c:pt>
                <c:pt idx="29">
                  <c:v>101</c:v>
                </c:pt>
                <c:pt idx="30">
                  <c:v>112</c:v>
                </c:pt>
                <c:pt idx="31">
                  <c:v>104</c:v>
                </c:pt>
                <c:pt idx="32">
                  <c:v>121</c:v>
                </c:pt>
                <c:pt idx="33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EEB-481E-88D2-81462FC683DC}"/>
            </c:ext>
          </c:extLst>
        </c:ser>
        <c:ser>
          <c:idx val="10"/>
          <c:order val="10"/>
          <c:tx>
            <c:strRef>
              <c:f>[medallas_anfitriones.txt]medallas_anfitriones!$L$1</c:f>
              <c:strCache>
                <c:ptCount val="1"/>
                <c:pt idx="0">
                  <c:v>Australia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[medallas_anfitriones.txt]medallas_anfitriones!$L$2:$L$44</c:f>
              <c:numCache>
                <c:formatCode>General</c:formatCode>
                <c:ptCount val="43"/>
                <c:pt idx="7">
                  <c:v>5</c:v>
                </c:pt>
                <c:pt idx="8">
                  <c:v>7</c:v>
                </c:pt>
                <c:pt idx="9">
                  <c:v>3</c:v>
                </c:pt>
                <c:pt idx="10">
                  <c:v>6</c:v>
                </c:pt>
                <c:pt idx="11">
                  <c:v>4</c:v>
                </c:pt>
                <c:pt idx="12">
                  <c:v>5</c:v>
                </c:pt>
                <c:pt idx="13">
                  <c:v>1</c:v>
                </c:pt>
                <c:pt idx="14">
                  <c:v>13</c:v>
                </c:pt>
                <c:pt idx="15">
                  <c:v>11</c:v>
                </c:pt>
                <c:pt idx="16">
                  <c:v>35</c:v>
                </c:pt>
                <c:pt idx="17">
                  <c:v>22</c:v>
                </c:pt>
                <c:pt idx="18">
                  <c:v>18</c:v>
                </c:pt>
                <c:pt idx="19">
                  <c:v>17</c:v>
                </c:pt>
                <c:pt idx="20">
                  <c:v>17</c:v>
                </c:pt>
                <c:pt idx="21">
                  <c:v>5</c:v>
                </c:pt>
                <c:pt idx="22">
                  <c:v>9</c:v>
                </c:pt>
                <c:pt idx="23">
                  <c:v>24</c:v>
                </c:pt>
                <c:pt idx="24">
                  <c:v>14</c:v>
                </c:pt>
                <c:pt idx="25">
                  <c:v>27</c:v>
                </c:pt>
                <c:pt idx="26">
                  <c:v>41</c:v>
                </c:pt>
                <c:pt idx="27">
                  <c:v>58</c:v>
                </c:pt>
                <c:pt idx="28">
                  <c:v>50</c:v>
                </c:pt>
                <c:pt idx="29">
                  <c:v>46</c:v>
                </c:pt>
                <c:pt idx="30">
                  <c:v>35</c:v>
                </c:pt>
                <c:pt idx="31">
                  <c:v>29</c:v>
                </c:pt>
                <c:pt idx="3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EEB-481E-88D2-81462FC683DC}"/>
            </c:ext>
          </c:extLst>
        </c:ser>
        <c:ser>
          <c:idx val="11"/>
          <c:order val="11"/>
          <c:tx>
            <c:strRef>
              <c:f>[medallas_anfitriones.txt]medallas_anfitriones!$M$1</c:f>
              <c:strCache>
                <c:ptCount val="1"/>
                <c:pt idx="0">
                  <c:v>Greece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[medallas_anfitriones.txt]medallas_anfitriones!$M$2:$M$44</c:f>
              <c:numCache>
                <c:formatCode>General</c:formatCode>
                <c:ptCount val="43"/>
                <c:pt idx="13">
                  <c:v>4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2</c:v>
                </c:pt>
                <c:pt idx="23">
                  <c:v>1</c:v>
                </c:pt>
                <c:pt idx="24">
                  <c:v>2</c:v>
                </c:pt>
                <c:pt idx="25">
                  <c:v>8</c:v>
                </c:pt>
                <c:pt idx="26">
                  <c:v>13</c:v>
                </c:pt>
                <c:pt idx="27">
                  <c:v>16</c:v>
                </c:pt>
                <c:pt idx="28">
                  <c:v>3</c:v>
                </c:pt>
                <c:pt idx="29">
                  <c:v>2</c:v>
                </c:pt>
                <c:pt idx="30">
                  <c:v>6</c:v>
                </c:pt>
                <c:pt idx="3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EEB-481E-88D2-81462FC683DC}"/>
            </c:ext>
          </c:extLst>
        </c:ser>
        <c:ser>
          <c:idx val="12"/>
          <c:order val="12"/>
          <c:tx>
            <c:strRef>
              <c:f>[medallas_anfitriones.txt]medallas_anfitriones!$N$1</c:f>
              <c:strCache>
                <c:ptCount val="1"/>
                <c:pt idx="0">
                  <c:v>People's Republic of China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[medallas_anfitriones.txt]medallas_anfitriones!$N$2:$N$44</c:f>
              <c:numCache>
                <c:formatCode>General</c:formatCode>
                <c:ptCount val="43"/>
                <c:pt idx="21">
                  <c:v>32</c:v>
                </c:pt>
                <c:pt idx="22">
                  <c:v>28</c:v>
                </c:pt>
                <c:pt idx="23">
                  <c:v>54</c:v>
                </c:pt>
                <c:pt idx="24">
                  <c:v>50</c:v>
                </c:pt>
                <c:pt idx="25">
                  <c:v>58</c:v>
                </c:pt>
                <c:pt idx="26">
                  <c:v>63</c:v>
                </c:pt>
                <c:pt idx="27">
                  <c:v>100</c:v>
                </c:pt>
                <c:pt idx="28">
                  <c:v>91</c:v>
                </c:pt>
                <c:pt idx="29">
                  <c:v>70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EEB-481E-88D2-81462FC683DC}"/>
            </c:ext>
          </c:extLst>
        </c:ser>
        <c:ser>
          <c:idx val="13"/>
          <c:order val="13"/>
          <c:tx>
            <c:strRef>
              <c:f>[medallas_anfitriones.txt]medallas_anfitriones!$O$1</c:f>
              <c:strCache>
                <c:ptCount val="1"/>
                <c:pt idx="0">
                  <c:v>Great Britain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[medallas_anfitriones.txt]medallas_anfitriones!$O$2:$O$44</c:f>
              <c:numCache>
                <c:formatCode>General</c:formatCode>
                <c:ptCount val="43"/>
                <c:pt idx="1">
                  <c:v>9</c:v>
                </c:pt>
                <c:pt idx="2">
                  <c:v>30</c:v>
                </c:pt>
                <c:pt idx="3">
                  <c:v>2</c:v>
                </c:pt>
                <c:pt idx="4">
                  <c:v>143</c:v>
                </c:pt>
                <c:pt idx="5">
                  <c:v>41</c:v>
                </c:pt>
                <c:pt idx="6">
                  <c:v>43</c:v>
                </c:pt>
                <c:pt idx="7">
                  <c:v>35</c:v>
                </c:pt>
                <c:pt idx="8">
                  <c:v>22</c:v>
                </c:pt>
                <c:pt idx="9">
                  <c:v>17</c:v>
                </c:pt>
                <c:pt idx="10">
                  <c:v>14</c:v>
                </c:pt>
                <c:pt idx="11">
                  <c:v>27</c:v>
                </c:pt>
                <c:pt idx="12">
                  <c:v>11</c:v>
                </c:pt>
                <c:pt idx="13">
                  <c:v>21</c:v>
                </c:pt>
                <c:pt idx="14">
                  <c:v>20</c:v>
                </c:pt>
                <c:pt idx="15">
                  <c:v>18</c:v>
                </c:pt>
                <c:pt idx="16">
                  <c:v>13</c:v>
                </c:pt>
                <c:pt idx="17">
                  <c:v>18</c:v>
                </c:pt>
                <c:pt idx="18">
                  <c:v>13</c:v>
                </c:pt>
                <c:pt idx="19">
                  <c:v>21</c:v>
                </c:pt>
                <c:pt idx="20">
                  <c:v>37</c:v>
                </c:pt>
                <c:pt idx="21">
                  <c:v>24</c:v>
                </c:pt>
                <c:pt idx="22">
                  <c:v>20</c:v>
                </c:pt>
                <c:pt idx="23">
                  <c:v>15</c:v>
                </c:pt>
                <c:pt idx="24">
                  <c:v>28</c:v>
                </c:pt>
                <c:pt idx="25">
                  <c:v>30</c:v>
                </c:pt>
                <c:pt idx="26">
                  <c:v>51</c:v>
                </c:pt>
                <c:pt idx="27">
                  <c:v>65</c:v>
                </c:pt>
                <c:pt idx="28">
                  <c:v>67</c:v>
                </c:pt>
                <c:pt idx="2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EEB-481E-88D2-81462FC683DC}"/>
            </c:ext>
          </c:extLst>
        </c:ser>
        <c:ser>
          <c:idx val="14"/>
          <c:order val="14"/>
          <c:tx>
            <c:strRef>
              <c:f>[medallas_anfitriones.txt]medallas_anfitriones!$P$1</c:f>
              <c:strCache>
                <c:ptCount val="1"/>
                <c:pt idx="0">
                  <c:v>Brazil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[medallas_anfitriones.txt]medallas_anfitriones!$P$2:$P$44</c:f>
              <c:numCache>
                <c:formatCode>General</c:formatCode>
                <c:ptCount val="43"/>
                <c:pt idx="9">
                  <c:v>3</c:v>
                </c:pt>
                <c:pt idx="10">
                  <c:v>1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8</c:v>
                </c:pt>
                <c:pt idx="20">
                  <c:v>6</c:v>
                </c:pt>
                <c:pt idx="21">
                  <c:v>3</c:v>
                </c:pt>
                <c:pt idx="22">
                  <c:v>15</c:v>
                </c:pt>
                <c:pt idx="23">
                  <c:v>12</c:v>
                </c:pt>
                <c:pt idx="24">
                  <c:v>10</c:v>
                </c:pt>
                <c:pt idx="25">
                  <c:v>17</c:v>
                </c:pt>
                <c:pt idx="26">
                  <c:v>17</c:v>
                </c:pt>
                <c:pt idx="27">
                  <c:v>19</c:v>
                </c:pt>
                <c:pt idx="28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EEB-481E-88D2-81462FC683DC}"/>
            </c:ext>
          </c:extLst>
        </c:ser>
        <c:ser>
          <c:idx val="15"/>
          <c:order val="15"/>
          <c:tx>
            <c:strRef>
              <c:f>[medallas_anfitriones.txt]medallas_anfitriones!$Q$1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[medallas_anfitriones.txt]medallas_anfitriones!$A$2:$A$44</c:f>
              <c:strCache>
                <c:ptCount val="43"/>
                <c:pt idx="0">
                  <c:v>n-27</c:v>
                </c:pt>
                <c:pt idx="1">
                  <c:v>n-26</c:v>
                </c:pt>
                <c:pt idx="2">
                  <c:v>n-25</c:v>
                </c:pt>
                <c:pt idx="3">
                  <c:v>n-24</c:v>
                </c:pt>
                <c:pt idx="4">
                  <c:v>n-23</c:v>
                </c:pt>
                <c:pt idx="5">
                  <c:v>n-22</c:v>
                </c:pt>
                <c:pt idx="6">
                  <c:v>n-21</c:v>
                </c:pt>
                <c:pt idx="7">
                  <c:v>n-20</c:v>
                </c:pt>
                <c:pt idx="8">
                  <c:v>n-19</c:v>
                </c:pt>
                <c:pt idx="9">
                  <c:v>n-18</c:v>
                </c:pt>
                <c:pt idx="10">
                  <c:v>n-17</c:v>
                </c:pt>
                <c:pt idx="11">
                  <c:v>n-16</c:v>
                </c:pt>
                <c:pt idx="12">
                  <c:v>n-15</c:v>
                </c:pt>
                <c:pt idx="13">
                  <c:v>n-14</c:v>
                </c:pt>
                <c:pt idx="14">
                  <c:v>n-13</c:v>
                </c:pt>
                <c:pt idx="15">
                  <c:v>n-12</c:v>
                </c:pt>
                <c:pt idx="16">
                  <c:v>n-11</c:v>
                </c:pt>
                <c:pt idx="17">
                  <c:v>n-10</c:v>
                </c:pt>
                <c:pt idx="18">
                  <c:v>n-9</c:v>
                </c:pt>
                <c:pt idx="19">
                  <c:v>n-8</c:v>
                </c:pt>
                <c:pt idx="20">
                  <c:v>n-7</c:v>
                </c:pt>
                <c:pt idx="21">
                  <c:v>n-6</c:v>
                </c:pt>
                <c:pt idx="22">
                  <c:v>n-5</c:v>
                </c:pt>
                <c:pt idx="23">
                  <c:v>n-4</c:v>
                </c:pt>
                <c:pt idx="24">
                  <c:v>n-3</c:v>
                </c:pt>
                <c:pt idx="25">
                  <c:v>n-2</c:v>
                </c:pt>
                <c:pt idx="26">
                  <c:v>n-1</c:v>
                </c:pt>
                <c:pt idx="27">
                  <c:v>n</c:v>
                </c:pt>
                <c:pt idx="28">
                  <c:v>n+1</c:v>
                </c:pt>
                <c:pt idx="29">
                  <c:v>n+2</c:v>
                </c:pt>
                <c:pt idx="30">
                  <c:v>n+3</c:v>
                </c:pt>
                <c:pt idx="31">
                  <c:v>n+4</c:v>
                </c:pt>
                <c:pt idx="32">
                  <c:v>n+5</c:v>
                </c:pt>
                <c:pt idx="33">
                  <c:v>n+6</c:v>
                </c:pt>
                <c:pt idx="34">
                  <c:v>n+7</c:v>
                </c:pt>
                <c:pt idx="35">
                  <c:v>n+8</c:v>
                </c:pt>
                <c:pt idx="36">
                  <c:v>n+9</c:v>
                </c:pt>
                <c:pt idx="37">
                  <c:v>n+10</c:v>
                </c:pt>
                <c:pt idx="38">
                  <c:v>n+11</c:v>
                </c:pt>
                <c:pt idx="39">
                  <c:v>n+12</c:v>
                </c:pt>
                <c:pt idx="40">
                  <c:v>n+13</c:v>
                </c:pt>
                <c:pt idx="41">
                  <c:v>n+14</c:v>
                </c:pt>
                <c:pt idx="42">
                  <c:v>n+15</c:v>
                </c:pt>
              </c:strCache>
            </c:strRef>
          </c:cat>
          <c:val>
            <c:numRef>
              <c:f>[medallas_anfitriones.txt]medallas_anfitriones!$Q$2:$Q$44</c:f>
              <c:numCache>
                <c:formatCode>General</c:formatCode>
                <c:ptCount val="43"/>
                <c:pt idx="6">
                  <c:v>2</c:v>
                </c:pt>
                <c:pt idx="7">
                  <c:v>1</c:v>
                </c:pt>
                <c:pt idx="8">
                  <c:v>5</c:v>
                </c:pt>
                <c:pt idx="9">
                  <c:v>18</c:v>
                </c:pt>
                <c:pt idx="10">
                  <c:v>20</c:v>
                </c:pt>
                <c:pt idx="11">
                  <c:v>8</c:v>
                </c:pt>
                <c:pt idx="12">
                  <c:v>17</c:v>
                </c:pt>
                <c:pt idx="13">
                  <c:v>18</c:v>
                </c:pt>
                <c:pt idx="14">
                  <c:v>29</c:v>
                </c:pt>
                <c:pt idx="15">
                  <c:v>25</c:v>
                </c:pt>
                <c:pt idx="16">
                  <c:v>29</c:v>
                </c:pt>
                <c:pt idx="17">
                  <c:v>25</c:v>
                </c:pt>
                <c:pt idx="18">
                  <c:v>31</c:v>
                </c:pt>
                <c:pt idx="19">
                  <c:v>14</c:v>
                </c:pt>
                <c:pt idx="20">
                  <c:v>22</c:v>
                </c:pt>
                <c:pt idx="21">
                  <c:v>14</c:v>
                </c:pt>
                <c:pt idx="22">
                  <c:v>18</c:v>
                </c:pt>
                <c:pt idx="23">
                  <c:v>37</c:v>
                </c:pt>
                <c:pt idx="24">
                  <c:v>25</c:v>
                </c:pt>
                <c:pt idx="25">
                  <c:v>38</c:v>
                </c:pt>
                <c:pt idx="26">
                  <c:v>41</c:v>
                </c:pt>
                <c:pt idx="27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AEEB-481E-88D2-81462FC68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439119"/>
        <c:axId val="1150700559"/>
      </c:barChart>
      <c:catAx>
        <c:axId val="780439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50700559"/>
        <c:crosses val="autoZero"/>
        <c:auto val="1"/>
        <c:lblAlgn val="ctr"/>
        <c:lblOffset val="100"/>
        <c:noMultiLvlLbl val="0"/>
      </c:catAx>
      <c:valAx>
        <c:axId val="115070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8043911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262A-9714-47B9-A05A-2626B48DB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8B513-F83D-4AC9-BA58-74CC7C624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C5FF86-E390-454F-8F18-7565C44AD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41E28-3A75-4706-B2BC-DC5A5AA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8E2841-BB31-4C22-8C0B-7BA2462D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58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9E9D3-BA1D-41E8-9BFD-FED338AA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3DDD25-0672-454A-A52A-884FC06D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A6A1E3-7C05-418E-AA56-C967B550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84686-80E9-44F4-A1CF-960D3CD4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3D8959-CF51-42C0-9310-D7840B91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93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93057E-FF00-4994-9E50-F230B78B8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75F7FE-FC5D-4D2D-A0CB-BEB475D4D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A5ED25-0537-4E4D-832A-426543A63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57D4C3-5C3C-4F79-8273-59A92E6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1E729B-2335-4279-9788-FF907BB4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64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98D13-D978-4F31-88F4-AC56E483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404597-E877-4D22-8351-6284F880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951866-4A80-4CC0-9CED-263E42B1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67CF8-D903-4AFE-96CF-04026C11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AB00D-2E52-447C-ACE2-1FF08241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2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3629A-5D80-4F26-8405-C0585CD4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9BCA7F-7671-4B83-829F-902C42C7A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877727-E902-4D83-BC24-7364674C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E0BFB-B13A-49E3-AD17-BA54A6A0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C1C25-47A9-41FF-B88E-B1D9058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10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65BCF-573C-40A7-8C92-4CC3F8B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4B17D-42E5-4AEB-9F9B-B3C5275F9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ED8D07-5777-4A5D-A0A4-1DF789E37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011C04-EF43-4D97-BB27-97132B79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F7B5E7-0912-41FA-82CA-0205B6FC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D6C387-C045-4AFE-8B06-98B9C18E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5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0803F-22A1-49FE-A1BD-376E563F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1570A3-5410-4C3D-A3F4-38CE7C109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2474DC-2F89-4F35-9CC7-093577F98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96973B-E547-4528-B0FC-0B38EB57A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D55FE6-A138-4026-B40C-F49561591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875424-4790-4843-B7B3-5E1F16D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BE3CA0-94E4-4793-8881-2E9D28B34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95F114-BFA1-48A6-8CEB-FF3596EB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57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CAF09-1C55-472B-BF85-7C0E0645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08C1F2-0F27-4AF1-8BC8-7095661F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7F70D0-0956-48F1-A664-CA5184E4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1B91CA-208E-4C71-ADFD-2E56C1E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32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67FF1A-E465-487C-B354-62968AD7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1B5F9C-D0D8-41ED-AE34-B4B1BC6E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AFC59-4345-4A41-AA10-A39F8070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7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D2EC9-9D41-4555-8B9B-61DDC19F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4768E-EF75-49B1-91CF-FFE91DC9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09460-A711-41E7-8A79-14836867F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4DB8B6-C5AD-4B25-8625-C15CAD46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4CC973-2D06-4781-ADD3-571AD005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BBD566-DDD9-49E1-B9CE-83430096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64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964BA-E519-4E64-A857-8FD28BD21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4A89D5-9BD9-47F6-B7EB-33D18DCC1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1AC48C-A65C-461F-944F-FF5BE4252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D637DA-50B6-459F-8C58-FC29B72C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B222C4-B126-41E7-B8F6-244B48DD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21014-E927-4FDD-811C-491ECDE7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4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BC703F-3414-4A98-89BA-599DC573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7ED2D3-8193-4707-A91A-8ED75295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DD82F6-0A6A-4EBD-80BF-BA9319B89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0212A-7C0A-476D-8049-827A31832AB2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119977-1909-4836-B8CE-F3B307AAB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4AA2F9-2DEA-4D19-8426-3923930B6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E146-D371-47C6-9059-DF8D15D2BB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66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C:\Users\Admin\OneDrive\Escritorio\BBK_The%20Bridge\Alumno\Proyecto%20EDA\PIBvsMedals_Top2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Admin\OneDrive\Escritorio\BBK_The%20Bridge\Alumno\Proyecto%20EDA\Medal%20by%20Category.html" TargetMode="External"/><Relationship Id="rId3" Type="http://schemas.openxmlformats.org/officeDocument/2006/relationships/image" Target="../media/image34.jpe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file:///C:\Users\Admin\OneDrive\Escritorio\BBK_The%20Bridge\Alumno\Proyecto%20EDA\Gold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file:///C:\Users\Admin\OneDrive\Escritorio\BBK_The%20Bridge\Alumno\Proyecto%20EDA\Olimpiadas1896_2021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Dimension.html" TargetMode="Externa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dmin\OneDrive\Escritorio\BBK_The%20Bridge\Alumno\Proyecto%20EDA\Height%20Comparison.html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hyperlink" Target="file:///C:\Users\Admin\OneDrive\Escritorio\BBK_The%20Bridge\Alumno\Proyecto%20EDA\Weight%20Compar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file:///C:\Users\Admin\OneDrive\Escritorio\BBK_The%20Bridge\Alumno\Proyecto%20EDA\Age%20Comparat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hyperlink" Target="file:///C:\Users\Admin\OneDrive\Escritorio\BBK_The%20Bridge\Alumno\Proyecto%20EDA\Record_Brakers.html" TargetMode="External"/><Relationship Id="rId2" Type="http://schemas.openxmlformats.org/officeDocument/2006/relationships/hyperlink" Target="file:///C:\Users\Admin\OneDrive\Escritorio\BBK_The%20Bridge\Alumno\Proyecto%20EDA\Record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Admin\OneDrive\Escritorio\BBK_The%20Bridge\Alumno\Proyecto%20EDA\Record_History.html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6.sv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5A987-954F-4B97-B3C0-F572702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080" y="1808479"/>
            <a:ext cx="8077200" cy="1234123"/>
          </a:xfrm>
        </p:spPr>
        <p:txBody>
          <a:bodyPr>
            <a:normAutofit/>
          </a:bodyPr>
          <a:lstStyle/>
          <a:p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Olympic</a:t>
            </a:r>
            <a:r>
              <a:rPr lang="es-E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ES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Games</a:t>
            </a:r>
            <a:endParaRPr lang="es-E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8B0AE-A534-4562-A49B-E4098270F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560" y="5532438"/>
            <a:ext cx="9144000" cy="1655762"/>
          </a:xfrm>
        </p:spPr>
        <p:txBody>
          <a:bodyPr>
            <a:normAutofit/>
          </a:bodyPr>
          <a:lstStyle/>
          <a:p>
            <a:r>
              <a:rPr lang="es-ES" sz="4400" dirty="0"/>
              <a:t>1896-2021</a:t>
            </a:r>
          </a:p>
        </p:txBody>
      </p:sp>
    </p:spTree>
    <p:extLst>
      <p:ext uri="{BB962C8B-B14F-4D97-AF65-F5344CB8AC3E}">
        <p14:creationId xmlns:p14="http://schemas.microsoft.com/office/powerpoint/2010/main" val="307356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BA7C387-58A7-42E0-98E1-49790A4493AF}"/>
              </a:ext>
            </a:extLst>
          </p:cNvPr>
          <p:cNvSpPr txBox="1"/>
          <p:nvPr/>
        </p:nvSpPr>
        <p:spPr>
          <a:xfrm>
            <a:off x="838200" y="502186"/>
            <a:ext cx="6649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GPD per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capita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Success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Gráfico 6" descr="Presentación con gráfico de barras">
            <a:hlinkClick r:id="rId2"/>
            <a:extLst>
              <a:ext uri="{FF2B5EF4-FFF2-40B4-BE49-F238E27FC236}">
                <a16:creationId xmlns:a16="http://schemas.microsoft.com/office/drawing/2014/main" id="{2AAB7C7E-20A1-413B-BC76-6C38E2435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920" y="323797"/>
            <a:ext cx="914400" cy="914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F2763E-0DCA-45EC-8795-8A0028661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" y="1346195"/>
            <a:ext cx="5852172" cy="43891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5CB084-D1EC-40E9-8312-907FE2B3C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54" y="12381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E12D31C-0C3A-4A61-A4C0-B6CE8155E6C0}"/>
              </a:ext>
            </a:extLst>
          </p:cNvPr>
          <p:cNvSpPr txBox="1"/>
          <p:nvPr/>
        </p:nvSpPr>
        <p:spPr>
          <a:xfrm rot="20156832">
            <a:off x="593961" y="2401569"/>
            <a:ext cx="4282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it influence the outcome?</a:t>
            </a:r>
            <a:endParaRPr lang="es-ES" sz="24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D82FC80-FE3E-4745-BA7C-6D78C50C042A}"/>
              </a:ext>
            </a:extLst>
          </p:cNvPr>
          <p:cNvSpPr txBox="1"/>
          <p:nvPr/>
        </p:nvSpPr>
        <p:spPr>
          <a:xfrm>
            <a:off x="685800" y="547453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Hosting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Olympic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Games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218" name="Picture 2" descr="List of Olympic Games host cities - Wikipedia">
            <a:extLst>
              <a:ext uri="{FF2B5EF4-FFF2-40B4-BE49-F238E27FC236}">
                <a16:creationId xmlns:a16="http://schemas.microsoft.com/office/drawing/2014/main" id="{2C64CE23-3CFF-45FD-B83D-B828A27F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89" y="3194655"/>
            <a:ext cx="4173253" cy="21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10686E5-286F-4628-92F3-8ACA794F7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1" y="904373"/>
            <a:ext cx="5728494" cy="5728494"/>
          </a:xfrm>
        </p:spPr>
      </p:pic>
    </p:spTree>
    <p:extLst>
      <p:ext uri="{BB962C8B-B14F-4D97-AF65-F5344CB8AC3E}">
        <p14:creationId xmlns:p14="http://schemas.microsoft.com/office/powerpoint/2010/main" val="22951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79137F0-8544-4E69-80ED-013FDEBA0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708737"/>
              </p:ext>
            </p:extLst>
          </p:nvPr>
        </p:nvGraphicFramePr>
        <p:xfrm>
          <a:off x="1800225" y="752475"/>
          <a:ext cx="7391400" cy="495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165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entry - Wiktionary">
            <a:extLst>
              <a:ext uri="{FF2B5EF4-FFF2-40B4-BE49-F238E27FC236}">
                <a16:creationId xmlns:a16="http://schemas.microsoft.com/office/drawing/2014/main" id="{73E3D685-F7E5-4226-882A-FC51436B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74" y="1080314"/>
            <a:ext cx="1704161" cy="1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EP CALM Y SIRVASE USTED MISMO Poster | gemapont | Keep Calm-o-Matic">
            <a:extLst>
              <a:ext uri="{FF2B5EF4-FFF2-40B4-BE49-F238E27FC236}">
                <a16:creationId xmlns:a16="http://schemas.microsoft.com/office/drawing/2014/main" id="{751794E3-D1FB-44B0-ABB2-1A5B5B1E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99" y="278766"/>
            <a:ext cx="2307771" cy="26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083837-4DFA-4AD6-B346-1E4C2EFA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3" y="549264"/>
            <a:ext cx="10328293" cy="6196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0C80C99-9070-4AF7-84A2-429C1119F82A}"/>
              </a:ext>
            </a:extLst>
          </p:cNvPr>
          <p:cNvSpPr txBox="1"/>
          <p:nvPr/>
        </p:nvSpPr>
        <p:spPr>
          <a:xfrm>
            <a:off x="-243840" y="11176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Sport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Democracy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4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83C3410A-33F9-47F0-8C02-7E843740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8" y="1274306"/>
            <a:ext cx="6471425" cy="485356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2FCD87D-9FBA-40C3-9EA7-74E951E71436}"/>
              </a:ext>
            </a:extLst>
          </p:cNvPr>
          <p:cNvSpPr/>
          <p:nvPr/>
        </p:nvSpPr>
        <p:spPr>
          <a:xfrm>
            <a:off x="340855" y="566420"/>
            <a:ext cx="6818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Power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USA</a:t>
            </a:r>
          </a:p>
        </p:txBody>
      </p:sp>
      <p:pic>
        <p:nvPicPr>
          <p:cNvPr id="10244" name="Picture 4" descr="Olympics 2021 -- The Team USA athletes to watch in Tokyo">
            <a:extLst>
              <a:ext uri="{FF2B5EF4-FFF2-40B4-BE49-F238E27FC236}">
                <a16:creationId xmlns:a16="http://schemas.microsoft.com/office/drawing/2014/main" id="{5E1FF631-A27D-4D10-BFBF-345F0AA3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11" y="4261070"/>
            <a:ext cx="4425244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hlinkClick r:id="rId4" action="ppaction://hlinkfile"/>
            <a:extLst>
              <a:ext uri="{FF2B5EF4-FFF2-40B4-BE49-F238E27FC236}">
                <a16:creationId xmlns:a16="http://schemas.microsoft.com/office/drawing/2014/main" id="{80625E46-08D2-4ADF-B114-E77413F25951}"/>
              </a:ext>
            </a:extLst>
          </p:cNvPr>
          <p:cNvSpPr/>
          <p:nvPr/>
        </p:nvSpPr>
        <p:spPr>
          <a:xfrm>
            <a:off x="7040880" y="4261070"/>
            <a:ext cx="3088640" cy="332690"/>
          </a:xfrm>
          <a:prstGeom prst="roundRect">
            <a:avLst/>
          </a:prstGeom>
          <a:solidFill>
            <a:srgbClr val="EB8D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Chasing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es-E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Gold</a:t>
            </a:r>
          </a:p>
        </p:txBody>
      </p:sp>
      <p:pic>
        <p:nvPicPr>
          <p:cNvPr id="21" name="Gráfico 20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F88D9C95-0E2F-4E89-B2DA-BA92B9B1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1077" y="4188351"/>
            <a:ext cx="478127" cy="478127"/>
          </a:xfrm>
          <a:prstGeom prst="rect">
            <a:avLst/>
          </a:prstGeom>
        </p:spPr>
      </p:pic>
      <p:pic>
        <p:nvPicPr>
          <p:cNvPr id="10248" name="Picture 8" descr="Introducing USS Indianapolis | World of Warships">
            <a:extLst>
              <a:ext uri="{FF2B5EF4-FFF2-40B4-BE49-F238E27FC236}">
                <a16:creationId xmlns:a16="http://schemas.microsoft.com/office/drawing/2014/main" id="{D5E1AC52-A3DD-4CDD-AE2E-099680E5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55" y="1561115"/>
            <a:ext cx="4425245" cy="2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hlinkClick r:id="rId8" action="ppaction://hlinkfile"/>
            <a:extLst>
              <a:ext uri="{FF2B5EF4-FFF2-40B4-BE49-F238E27FC236}">
                <a16:creationId xmlns:a16="http://schemas.microsoft.com/office/drawing/2014/main" id="{40327CB9-896A-4F68-B373-8FC96CAAE228}"/>
              </a:ext>
            </a:extLst>
          </p:cNvPr>
          <p:cNvSpPr/>
          <p:nvPr/>
        </p:nvSpPr>
        <p:spPr>
          <a:xfrm>
            <a:off x="8239216" y="3350216"/>
            <a:ext cx="2485995" cy="4802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Medal on Discipline                     </a:t>
            </a:r>
            <a:endParaRPr lang="es-ES" sz="12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6" name="Gráfico 25" descr="Presentación con gráfico de barras">
            <a:hlinkClick r:id="rId8" action="ppaction://hlinkfile"/>
            <a:extLst>
              <a:ext uri="{FF2B5EF4-FFF2-40B4-BE49-F238E27FC236}">
                <a16:creationId xmlns:a16="http://schemas.microsoft.com/office/drawing/2014/main" id="{C1DFD753-D375-4859-8493-2D2DB17FB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1957" y="3352370"/>
            <a:ext cx="478127" cy="4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1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64F212-D467-4057-BA92-F3BEEDE5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597" y="1619025"/>
            <a:ext cx="4259820" cy="2956057"/>
          </a:xfrm>
          <a:prstGeom prst="rect">
            <a:avLst/>
          </a:prstGeom>
        </p:spPr>
      </p:pic>
      <p:pic>
        <p:nvPicPr>
          <p:cNvPr id="1030" name="Picture 6" descr="Why Isn't Badminton Popular in America? - Uncommon Sportsman">
            <a:extLst>
              <a:ext uri="{FF2B5EF4-FFF2-40B4-BE49-F238E27FC236}">
                <a16:creationId xmlns:a16="http://schemas.microsoft.com/office/drawing/2014/main" id="{721E30F2-A0AC-40D2-AB65-27F4E96E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73" y="464912"/>
            <a:ext cx="3987993" cy="31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am Sports - 🚨 TEAM USA 🇺🇸 and Czech Republic 🇨🇿 men's handball team  out of Egypt 2021 World Championship after Coronavirus outbreak 🦠 🦠 🦠  Selecciones de balonmano masculinas del TEAM">
            <a:extLst>
              <a:ext uri="{FF2B5EF4-FFF2-40B4-BE49-F238E27FC236}">
                <a16:creationId xmlns:a16="http://schemas.microsoft.com/office/drawing/2014/main" id="{233DFE5B-57D6-49AF-B4ED-5301857D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0740"/>
            <a:ext cx="3442970" cy="256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 USA's Second-Ever Olympic Rhythmic Gymnastics Group Names Its Squad  For Rio">
            <a:extLst>
              <a:ext uri="{FF2B5EF4-FFF2-40B4-BE49-F238E27FC236}">
                <a16:creationId xmlns:a16="http://schemas.microsoft.com/office/drawing/2014/main" id="{72DC67AE-F6B8-48FD-A21D-27106B5F3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75" y="3227296"/>
            <a:ext cx="5900250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Objetivo">
            <a:extLst>
              <a:ext uri="{FF2B5EF4-FFF2-40B4-BE49-F238E27FC236}">
                <a16:creationId xmlns:a16="http://schemas.microsoft.com/office/drawing/2014/main" id="{18F049A1-DDBD-4488-B6CD-BE5AAA53B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0221" y="-217350"/>
            <a:ext cx="4532130" cy="453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77348-F9FB-4685-85B3-4715BBB9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0" y="578485"/>
            <a:ext cx="10515600" cy="1325563"/>
          </a:xfrm>
        </p:spPr>
        <p:txBody>
          <a:bodyPr/>
          <a:lstStyle/>
          <a:p>
            <a:r>
              <a:rPr lang="es-ES" b="1" dirty="0" err="1">
                <a:latin typeface="Eras Bold ITC" panose="020B0907030504020204" pitchFamily="34" charset="0"/>
              </a:rPr>
              <a:t>Thanks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for</a:t>
            </a:r>
            <a:r>
              <a:rPr lang="es-ES" b="1" dirty="0">
                <a:latin typeface="Eras Bold ITC" panose="020B0907030504020204" pitchFamily="34" charset="0"/>
              </a:rPr>
              <a:t> </a:t>
            </a:r>
            <a:r>
              <a:rPr lang="es-ES" b="1" dirty="0" err="1">
                <a:latin typeface="Eras Bold ITC" panose="020B0907030504020204" pitchFamily="34" charset="0"/>
              </a:rPr>
              <a:t>watching</a:t>
            </a:r>
            <a:r>
              <a:rPr lang="es-ES" b="1" dirty="0">
                <a:latin typeface="Eras Bold ITC" panose="020B0907030504020204" pitchFamily="34" charset="0"/>
              </a:rPr>
              <a:t>!</a:t>
            </a:r>
          </a:p>
        </p:txBody>
      </p:sp>
      <p:pic>
        <p:nvPicPr>
          <p:cNvPr id="11266" name="Picture 2" descr="London 2012 Olympics: the funny side of diving – in pictures | Sport | The  Guardian">
            <a:extLst>
              <a:ext uri="{FF2B5EF4-FFF2-40B4-BE49-F238E27FC236}">
                <a16:creationId xmlns:a16="http://schemas.microsoft.com/office/drawing/2014/main" id="{45345A79-AEF5-4440-804A-6396BBE3C0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99" y="2141537"/>
            <a:ext cx="65504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1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B3CB637A-1267-4D8A-A6C4-0230D5F5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0"/>
            <a:ext cx="5852172" cy="4562475"/>
          </a:xfrm>
          <a:prstGeom prst="rect">
            <a:avLst/>
          </a:prstGeom>
        </p:spPr>
      </p:pic>
      <p:pic>
        <p:nvPicPr>
          <p:cNvPr id="35" name="Marcador de contenido 34">
            <a:extLst>
              <a:ext uri="{FF2B5EF4-FFF2-40B4-BE49-F238E27FC236}">
                <a16:creationId xmlns:a16="http://schemas.microsoft.com/office/drawing/2014/main" id="{79C92C25-10EC-42DA-9BC5-6AAAF52E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96" y="2292350"/>
            <a:ext cx="7345058" cy="4351338"/>
          </a:xfrm>
        </p:spPr>
      </p:pic>
      <p:pic>
        <p:nvPicPr>
          <p:cNvPr id="36" name="Gráfico 35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32DE20A0-8AFA-4A12-8C51-C65C7DC95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1675" y="504111"/>
            <a:ext cx="914400" cy="9144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70D56925-0AAD-4E26-AEE1-62978A7B9BA2}"/>
              </a:ext>
            </a:extLst>
          </p:cNvPr>
          <p:cNvSpPr txBox="1"/>
          <p:nvPr/>
        </p:nvSpPr>
        <p:spPr>
          <a:xfrm>
            <a:off x="6524622" y="607368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Event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Dimension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Gráfico 4" descr="Podio">
            <a:hlinkClick r:id="rId7" action="ppaction://hlinkfile"/>
            <a:extLst>
              <a:ext uri="{FF2B5EF4-FFF2-40B4-BE49-F238E27FC236}">
                <a16:creationId xmlns:a16="http://schemas.microsoft.com/office/drawing/2014/main" id="{3334710A-FC96-4216-A12F-9561384CA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4165" y="4166076"/>
            <a:ext cx="1808480" cy="1808480"/>
          </a:xfrm>
          <a:prstGeom prst="rect">
            <a:avLst/>
          </a:prstGeom>
        </p:spPr>
      </p:pic>
      <p:sp>
        <p:nvSpPr>
          <p:cNvPr id="6" name="Rectángulo: esquinas redondeadas 5">
            <a:hlinkClick r:id="rId7" action="ppaction://hlinkfile"/>
            <a:extLst>
              <a:ext uri="{FF2B5EF4-FFF2-40B4-BE49-F238E27FC236}">
                <a16:creationId xmlns:a16="http://schemas.microsoft.com/office/drawing/2014/main" id="{9B273541-BFAD-4896-ACF0-A5389EB369D3}"/>
              </a:ext>
            </a:extLst>
          </p:cNvPr>
          <p:cNvSpPr/>
          <p:nvPr/>
        </p:nvSpPr>
        <p:spPr>
          <a:xfrm>
            <a:off x="1662196" y="5619749"/>
            <a:ext cx="1585829" cy="561975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Top-10 Medals</a:t>
            </a:r>
            <a:endParaRPr lang="es-E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3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F8990-1318-4756-8F72-433B3E11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7819"/>
            <a:ext cx="10515600" cy="1325563"/>
          </a:xfrm>
        </p:spPr>
        <p:txBody>
          <a:bodyPr>
            <a:normAutofit/>
          </a:bodyPr>
          <a:lstStyle/>
          <a:p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Physical</a:t>
            </a:r>
            <a:r>
              <a:rPr lang="es-ES" sz="6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6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6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4" name="Picture 2" descr="Citius altius fortius - Wikipedia, la enciclopedia libre">
            <a:extLst>
              <a:ext uri="{FF2B5EF4-FFF2-40B4-BE49-F238E27FC236}">
                <a16:creationId xmlns:a16="http://schemas.microsoft.com/office/drawing/2014/main" id="{2158805C-2AA6-403F-A569-86660DC4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0" y="2351082"/>
            <a:ext cx="3048005" cy="30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ownload Hulk Transparent Background HQ PNG Image | FreePNGImg">
            <a:extLst>
              <a:ext uri="{FF2B5EF4-FFF2-40B4-BE49-F238E27FC236}">
                <a16:creationId xmlns:a16="http://schemas.microsoft.com/office/drawing/2014/main" id="{EDA78550-518B-44DB-A214-BEDEAD24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70" y="0"/>
            <a:ext cx="5937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03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viario Cultural 😉 Les comparto... - Gimnasia KAAN VAL | Facebook">
            <a:extLst>
              <a:ext uri="{FF2B5EF4-FFF2-40B4-BE49-F238E27FC236}">
                <a16:creationId xmlns:a16="http://schemas.microsoft.com/office/drawing/2014/main" id="{31A20D7B-0738-47FA-814F-7F45A9C1FA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42" y="40995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Presentación con gráfico de barras">
            <a:hlinkClick r:id="rId3" action="ppaction://hlinkfile"/>
            <a:extLst>
              <a:ext uri="{FF2B5EF4-FFF2-40B4-BE49-F238E27FC236}">
                <a16:creationId xmlns:a16="http://schemas.microsoft.com/office/drawing/2014/main" id="{75293317-C4CB-426A-AC21-F910017B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2048" y="341879"/>
            <a:ext cx="91440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80D6AD-5494-4687-9617-2F501746FC9B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8AB5A1-B5B8-485F-8B08-46D6B4BF5D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8" y="799078"/>
            <a:ext cx="7399042" cy="5549282"/>
          </a:xfrm>
          <a:prstGeom prst="rect">
            <a:avLst/>
          </a:prstGeom>
        </p:spPr>
      </p:pic>
      <p:pic>
        <p:nvPicPr>
          <p:cNvPr id="4098" name="Picture 2" descr="Yao Ming PNG Transparent Background, Free Download #43126 - FreeIconsPNG">
            <a:extLst>
              <a:ext uri="{FF2B5EF4-FFF2-40B4-BE49-F238E27FC236}">
                <a16:creationId xmlns:a16="http://schemas.microsoft.com/office/drawing/2014/main" id="{3FD56423-2A07-4DA8-8193-D5B3FC3E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000">
            <a:off x="7439768" y="1189782"/>
            <a:ext cx="3559288" cy="35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2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You must be judoking: at 218kg, he's the biggest man at the ...">
            <a:extLst>
              <a:ext uri="{FF2B5EF4-FFF2-40B4-BE49-F238E27FC236}">
                <a16:creationId xmlns:a16="http://schemas.microsoft.com/office/drawing/2014/main" id="{AE77AB6C-AFE2-4A88-AE3F-E128CF1286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 descr="You must be judoking: at 218kg, he's the biggest man at the ...">
            <a:extLst>
              <a:ext uri="{FF2B5EF4-FFF2-40B4-BE49-F238E27FC236}">
                <a16:creationId xmlns:a16="http://schemas.microsoft.com/office/drawing/2014/main" id="{CEBA7B1E-5ECF-4746-824C-D8FC3A60CA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Gráfico 9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5E0ABB6B-0AE2-42DE-B6B2-DAD316DB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891" y="326761"/>
            <a:ext cx="91440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F7FC18-3002-4D34-9E50-4A423F1BFD82}"/>
              </a:ext>
            </a:extLst>
          </p:cNvPr>
          <p:cNvSpPr txBox="1"/>
          <p:nvPr/>
        </p:nvSpPr>
        <p:spPr>
          <a:xfrm>
            <a:off x="634995" y="488385"/>
            <a:ext cx="433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2D0B01-FBE8-4590-B720-A05B826D5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5" y="1096343"/>
            <a:ext cx="6906230" cy="51796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0894E31-2643-4386-BE6B-67CBC8540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030" y="2688272"/>
            <a:ext cx="3086100" cy="3533775"/>
          </a:xfrm>
          <a:prstGeom prst="rect">
            <a:avLst/>
          </a:prstGeom>
        </p:spPr>
      </p:pic>
      <p:pic>
        <p:nvPicPr>
          <p:cNvPr id="2050" name="Picture 2" descr="North Korea's long, complex Olympic history - The Washington Post">
            <a:extLst>
              <a:ext uri="{FF2B5EF4-FFF2-40B4-BE49-F238E27FC236}">
                <a16:creationId xmlns:a16="http://schemas.microsoft.com/office/drawing/2014/main" id="{B82B5DAE-A068-4E35-A428-557B7612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449" y="321732"/>
            <a:ext cx="2376171" cy="34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6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95BF0C4E-9D7E-47D6-B85B-6CF26BDE0F0D}"/>
              </a:ext>
            </a:extLst>
          </p:cNvPr>
          <p:cNvSpPr txBox="1"/>
          <p:nvPr/>
        </p:nvSpPr>
        <p:spPr>
          <a:xfrm>
            <a:off x="634995" y="488385"/>
            <a:ext cx="8752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Weight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Discipline</a:t>
            </a: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D17664E-C016-408E-976C-172DA1CB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0" y="734466"/>
            <a:ext cx="7513532" cy="5635149"/>
          </a:xfrm>
        </p:spPr>
      </p:pic>
    </p:spTree>
    <p:extLst>
      <p:ext uri="{BB962C8B-B14F-4D97-AF65-F5344CB8AC3E}">
        <p14:creationId xmlns:p14="http://schemas.microsoft.com/office/powerpoint/2010/main" val="338429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6D0083-0774-42F5-95E2-76BAC715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587" y="3564096"/>
            <a:ext cx="3943350" cy="26384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969D06-745D-4ACE-A49F-44F5A686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25" y="1251805"/>
            <a:ext cx="3648075" cy="2609850"/>
          </a:xfrm>
          <a:prstGeom prst="rect">
            <a:avLst/>
          </a:prstGeom>
        </p:spPr>
      </p:pic>
      <p:pic>
        <p:nvPicPr>
          <p:cNvPr id="7" name="Gráfico 6" descr="Presentación con gráfico de barras">
            <a:hlinkClick r:id="rId4" action="ppaction://hlinkfile"/>
            <a:extLst>
              <a:ext uri="{FF2B5EF4-FFF2-40B4-BE49-F238E27FC236}">
                <a16:creationId xmlns:a16="http://schemas.microsoft.com/office/drawing/2014/main" id="{F73FAFC9-8B25-474E-BF86-B56ADC0A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1115" y="27152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2486729-83B2-47D1-B91B-739C4F6DA054}"/>
              </a:ext>
            </a:extLst>
          </p:cNvPr>
          <p:cNvSpPr txBox="1"/>
          <p:nvPr/>
        </p:nvSpPr>
        <p:spPr>
          <a:xfrm>
            <a:off x="113347" y="404823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Comparison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1FCF7D-E4A8-4512-8BEE-7F26ED24FD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" y="1251805"/>
            <a:ext cx="6604000" cy="49530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236FD9D-EF71-498F-AC6A-8D7DCD9D75DF}"/>
              </a:ext>
            </a:extLst>
          </p:cNvPr>
          <p:cNvSpPr/>
          <p:nvPr/>
        </p:nvSpPr>
        <p:spPr>
          <a:xfrm>
            <a:off x="2701602" y="1843881"/>
            <a:ext cx="873125" cy="873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9978C65-8ABD-4B2E-9CB2-895B42E6267C}"/>
              </a:ext>
            </a:extLst>
          </p:cNvPr>
          <p:cNvCxnSpPr/>
          <p:nvPr/>
        </p:nvCxnSpPr>
        <p:spPr>
          <a:xfrm>
            <a:off x="3810000" y="2204720"/>
            <a:ext cx="3017520" cy="9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6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FCAC7F3-6794-4426-AFB5-F0DEE6BC4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" y="1665445"/>
            <a:ext cx="5938732" cy="4454049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3AE47C-8B02-406B-8010-D940CAB7B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63" y="1242295"/>
            <a:ext cx="6602837" cy="4952128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39F9EB5-5A9A-463E-A146-EDB08D767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2774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Mean Age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Evolution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5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 descr="Presentación con gráfico de barras">
            <a:hlinkClick r:id="rId2" action="ppaction://hlinkfile"/>
            <a:extLst>
              <a:ext uri="{FF2B5EF4-FFF2-40B4-BE49-F238E27FC236}">
                <a16:creationId xmlns:a16="http://schemas.microsoft.com/office/drawing/2014/main" id="{991C2781-AF96-4CD3-AB96-52330547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225" y="486357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5204DF-94B2-4F4C-8FB8-7D6C94ECE932}"/>
              </a:ext>
            </a:extLst>
          </p:cNvPr>
          <p:cNvSpPr txBox="1"/>
          <p:nvPr/>
        </p:nvSpPr>
        <p:spPr>
          <a:xfrm>
            <a:off x="838200" y="502186"/>
            <a:ext cx="4907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Athletism</a:t>
            </a:r>
            <a:r>
              <a:rPr lang="es-E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Records</a:t>
            </a:r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s-ES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122" name="Picture 2" descr="Iconic moments from Summer Olympics history | CNN">
            <a:extLst>
              <a:ext uri="{FF2B5EF4-FFF2-40B4-BE49-F238E27FC236}">
                <a16:creationId xmlns:a16="http://schemas.microsoft.com/office/drawing/2014/main" id="{F26798A1-ECAC-4A91-BD06-22F0DE1E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44" y="1299157"/>
            <a:ext cx="8566291" cy="51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hlinkClick r:id="rId6" action="ppaction://hlinkfile"/>
            <a:extLst>
              <a:ext uri="{FF2B5EF4-FFF2-40B4-BE49-F238E27FC236}">
                <a16:creationId xmlns:a16="http://schemas.microsoft.com/office/drawing/2014/main" id="{E8833120-AAB9-42E5-ABBF-6658F9235D0D}"/>
              </a:ext>
            </a:extLst>
          </p:cNvPr>
          <p:cNvSpPr/>
          <p:nvPr/>
        </p:nvSpPr>
        <p:spPr>
          <a:xfrm>
            <a:off x="1940877" y="437388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Records on History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ángulo: esquinas redondeadas 6">
            <a:hlinkClick r:id="rId7" action="ppaction://hlinkfile"/>
            <a:extLst>
              <a:ext uri="{FF2B5EF4-FFF2-40B4-BE49-F238E27FC236}">
                <a16:creationId xmlns:a16="http://schemas.microsoft.com/office/drawing/2014/main" id="{7F1B7631-7036-4186-B18D-0672F0AE03A1}"/>
              </a:ext>
            </a:extLst>
          </p:cNvPr>
          <p:cNvSpPr/>
          <p:nvPr/>
        </p:nvSpPr>
        <p:spPr>
          <a:xfrm>
            <a:off x="7035800" y="4490720"/>
            <a:ext cx="2702560" cy="1495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Greatest Record-Breakers</a:t>
            </a:r>
            <a:endParaRPr lang="es-E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Gráfico 11" descr="Presentación con gráfico de barras">
            <a:hlinkClick r:id="rId6" action="ppaction://hlinkfile"/>
            <a:extLst>
              <a:ext uri="{FF2B5EF4-FFF2-40B4-BE49-F238E27FC236}">
                <a16:creationId xmlns:a16="http://schemas.microsoft.com/office/drawing/2014/main" id="{D1B22B69-2C23-4E8B-86FD-8989070B1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3107" y="5032376"/>
            <a:ext cx="914400" cy="914400"/>
          </a:xfrm>
          <a:prstGeom prst="rect">
            <a:avLst/>
          </a:prstGeom>
        </p:spPr>
      </p:pic>
      <p:pic>
        <p:nvPicPr>
          <p:cNvPr id="14" name="Gráfico 13" descr="Presentación con gráfico de barras">
            <a:hlinkClick r:id="rId7" action="ppaction://hlinkfile"/>
            <a:extLst>
              <a:ext uri="{FF2B5EF4-FFF2-40B4-BE49-F238E27FC236}">
                <a16:creationId xmlns:a16="http://schemas.microsoft.com/office/drawing/2014/main" id="{3E6DF80F-BADD-4838-9464-0C3FAAB8B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2597" y="4955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6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65</Words>
  <Application>Microsoft Office PowerPoint</Application>
  <PresentationFormat>Panorámica</PresentationFormat>
  <Paragraphs>22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Cambria</vt:lpstr>
      <vt:lpstr>Eras Bold ITC</vt:lpstr>
      <vt:lpstr>Tema de Office</vt:lpstr>
      <vt:lpstr>Olympic Games</vt:lpstr>
      <vt:lpstr>Presentación de PowerPoint</vt:lpstr>
      <vt:lpstr>Physical Evolution</vt:lpstr>
      <vt:lpstr>Presentación de PowerPoint</vt:lpstr>
      <vt:lpstr>Presentación de PowerPoint</vt:lpstr>
      <vt:lpstr>Presentación de PowerPoint</vt:lpstr>
      <vt:lpstr>Presentación de PowerPoint</vt:lpstr>
      <vt:lpstr>Mean Age Evolution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Games</dc:title>
  <dc:creator>Admin</dc:creator>
  <cp:lastModifiedBy>Admin</cp:lastModifiedBy>
  <cp:revision>50</cp:revision>
  <dcterms:created xsi:type="dcterms:W3CDTF">2023-03-24T17:34:19Z</dcterms:created>
  <dcterms:modified xsi:type="dcterms:W3CDTF">2023-03-26T18:12:50Z</dcterms:modified>
</cp:coreProperties>
</file>